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3" r:id="rId3"/>
    <p:sldId id="264" r:id="rId4"/>
    <p:sldId id="258" r:id="rId5"/>
    <p:sldId id="266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54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55DBB20F-0A06-4076-B502-1104C3D06512}"/>
              </a:ext>
            </a:extLst>
          </p:cNvPr>
          <p:cNvSpPr/>
          <p:nvPr/>
        </p:nvSpPr>
        <p:spPr>
          <a:xfrm>
            <a:off x="406399" y="833351"/>
            <a:ext cx="1620000" cy="1620000"/>
          </a:xfrm>
          <a:custGeom>
            <a:avLst/>
            <a:gdLst>
              <a:gd name="connsiteX0" fmla="*/ 45344 w 1620000"/>
              <a:gd name="connsiteY0" fmla="*/ 77758 h 1620000"/>
              <a:gd name="connsiteX1" fmla="*/ 45344 w 1620000"/>
              <a:gd name="connsiteY1" fmla="*/ 1574656 h 1620000"/>
              <a:gd name="connsiteX2" fmla="*/ 1542242 w 1620000"/>
              <a:gd name="connsiteY2" fmla="*/ 1574656 h 1620000"/>
              <a:gd name="connsiteX3" fmla="*/ 77758 w 1620000"/>
              <a:gd name="connsiteY3" fmla="*/ 45344 h 1620000"/>
              <a:gd name="connsiteX4" fmla="*/ 1574656 w 1620000"/>
              <a:gd name="connsiteY4" fmla="*/ 1542242 h 1620000"/>
              <a:gd name="connsiteX5" fmla="*/ 1574656 w 1620000"/>
              <a:gd name="connsiteY5" fmla="*/ 45344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45344" y="77758"/>
                </a:moveTo>
                <a:lnTo>
                  <a:pt x="45344" y="1574656"/>
                </a:lnTo>
                <a:lnTo>
                  <a:pt x="1542242" y="1574656"/>
                </a:lnTo>
                <a:close/>
                <a:moveTo>
                  <a:pt x="77758" y="45344"/>
                </a:moveTo>
                <a:lnTo>
                  <a:pt x="1574656" y="1542242"/>
                </a:lnTo>
                <a:lnTo>
                  <a:pt x="1574656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3FB5E08B-2775-4470-9366-4C949FCA702B}"/>
              </a:ext>
            </a:extLst>
          </p:cNvPr>
          <p:cNvSpPr/>
          <p:nvPr/>
        </p:nvSpPr>
        <p:spPr>
          <a:xfrm>
            <a:off x="2276474" y="833351"/>
            <a:ext cx="1620000" cy="1620000"/>
          </a:xfrm>
          <a:custGeom>
            <a:avLst/>
            <a:gdLst>
              <a:gd name="connsiteX0" fmla="*/ 97735 w 1620000"/>
              <a:gd name="connsiteY0" fmla="*/ 165911 h 1620000"/>
              <a:gd name="connsiteX1" fmla="*/ 97735 w 1620000"/>
              <a:gd name="connsiteY1" fmla="*/ 1522265 h 1620000"/>
              <a:gd name="connsiteX2" fmla="*/ 1454089 w 1620000"/>
              <a:gd name="connsiteY2" fmla="*/ 1522265 h 1620000"/>
              <a:gd name="connsiteX3" fmla="*/ 165912 w 1620000"/>
              <a:gd name="connsiteY3" fmla="*/ 97735 h 1620000"/>
              <a:gd name="connsiteX4" fmla="*/ 1522265 w 1620000"/>
              <a:gd name="connsiteY4" fmla="*/ 1454089 h 1620000"/>
              <a:gd name="connsiteX5" fmla="*/ 1522265 w 1620000"/>
              <a:gd name="connsiteY5" fmla="*/ 97735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97735" y="165911"/>
                </a:moveTo>
                <a:lnTo>
                  <a:pt x="97735" y="1522265"/>
                </a:lnTo>
                <a:lnTo>
                  <a:pt x="1454089" y="1522265"/>
                </a:lnTo>
                <a:close/>
                <a:moveTo>
                  <a:pt x="165912" y="97735"/>
                </a:moveTo>
                <a:lnTo>
                  <a:pt x="1522265" y="1454089"/>
                </a:lnTo>
                <a:lnTo>
                  <a:pt x="1522265" y="97735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9187AE2E-D990-4C6C-9C07-3CECCC18175A}"/>
              </a:ext>
            </a:extLst>
          </p:cNvPr>
          <p:cNvSpPr/>
          <p:nvPr/>
        </p:nvSpPr>
        <p:spPr>
          <a:xfrm>
            <a:off x="4144168" y="833351"/>
            <a:ext cx="1620000" cy="1620000"/>
          </a:xfrm>
          <a:custGeom>
            <a:avLst/>
            <a:gdLst>
              <a:gd name="connsiteX0" fmla="*/ 154888 w 1620000"/>
              <a:gd name="connsiteY0" fmla="*/ 259369 h 1620000"/>
              <a:gd name="connsiteX1" fmla="*/ 154888 w 1620000"/>
              <a:gd name="connsiteY1" fmla="*/ 1465112 h 1620000"/>
              <a:gd name="connsiteX2" fmla="*/ 1360631 w 1620000"/>
              <a:gd name="connsiteY2" fmla="*/ 1465112 h 1620000"/>
              <a:gd name="connsiteX3" fmla="*/ 259369 w 1620000"/>
              <a:gd name="connsiteY3" fmla="*/ 154888 h 1620000"/>
              <a:gd name="connsiteX4" fmla="*/ 1465112 w 1620000"/>
              <a:gd name="connsiteY4" fmla="*/ 1360631 h 1620000"/>
              <a:gd name="connsiteX5" fmla="*/ 1465112 w 1620000"/>
              <a:gd name="connsiteY5" fmla="*/ 154888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154888" y="259369"/>
                </a:moveTo>
                <a:lnTo>
                  <a:pt x="154888" y="1465112"/>
                </a:lnTo>
                <a:lnTo>
                  <a:pt x="1360631" y="1465112"/>
                </a:lnTo>
                <a:close/>
                <a:moveTo>
                  <a:pt x="259369" y="154888"/>
                </a:moveTo>
                <a:lnTo>
                  <a:pt x="1465112" y="1360631"/>
                </a:lnTo>
                <a:lnTo>
                  <a:pt x="1465112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E8B8A795-43B8-42F3-BDD5-B33DDB6D17E5}"/>
              </a:ext>
            </a:extLst>
          </p:cNvPr>
          <p:cNvSpPr/>
          <p:nvPr/>
        </p:nvSpPr>
        <p:spPr>
          <a:xfrm>
            <a:off x="6021387" y="833351"/>
            <a:ext cx="1620000" cy="1620000"/>
          </a:xfrm>
          <a:custGeom>
            <a:avLst/>
            <a:gdLst>
              <a:gd name="connsiteX0" fmla="*/ 207279 w 1620000"/>
              <a:gd name="connsiteY0" fmla="*/ 353034 h 1620000"/>
              <a:gd name="connsiteX1" fmla="*/ 207279 w 1620000"/>
              <a:gd name="connsiteY1" fmla="*/ 1412721 h 1620000"/>
              <a:gd name="connsiteX2" fmla="*/ 1266967 w 1620000"/>
              <a:gd name="connsiteY2" fmla="*/ 1412721 h 1620000"/>
              <a:gd name="connsiteX3" fmla="*/ 353034 w 1620000"/>
              <a:gd name="connsiteY3" fmla="*/ 207279 h 1620000"/>
              <a:gd name="connsiteX4" fmla="*/ 1412721 w 1620000"/>
              <a:gd name="connsiteY4" fmla="*/ 1266966 h 1620000"/>
              <a:gd name="connsiteX5" fmla="*/ 1412721 w 1620000"/>
              <a:gd name="connsiteY5" fmla="*/ 207279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07279" y="353034"/>
                </a:moveTo>
                <a:lnTo>
                  <a:pt x="207279" y="1412721"/>
                </a:lnTo>
                <a:lnTo>
                  <a:pt x="1266967" y="1412721"/>
                </a:lnTo>
                <a:close/>
                <a:moveTo>
                  <a:pt x="353034" y="207279"/>
                </a:moveTo>
                <a:lnTo>
                  <a:pt x="1412721" y="1266966"/>
                </a:lnTo>
                <a:lnTo>
                  <a:pt x="1412721" y="207279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687FC812-FCEA-4313-9C32-45005EFC63AF}"/>
              </a:ext>
            </a:extLst>
          </p:cNvPr>
          <p:cNvSpPr/>
          <p:nvPr/>
        </p:nvSpPr>
        <p:spPr>
          <a:xfrm>
            <a:off x="7896605" y="833351"/>
            <a:ext cx="1620000" cy="1620000"/>
          </a:xfrm>
          <a:custGeom>
            <a:avLst/>
            <a:gdLst>
              <a:gd name="connsiteX0" fmla="*/ 268240 w 1620000"/>
              <a:gd name="connsiteY0" fmla="*/ 461978 h 1620000"/>
              <a:gd name="connsiteX1" fmla="*/ 268240 w 1620000"/>
              <a:gd name="connsiteY1" fmla="*/ 1351760 h 1620000"/>
              <a:gd name="connsiteX2" fmla="*/ 1158022 w 1620000"/>
              <a:gd name="connsiteY2" fmla="*/ 1351760 h 1620000"/>
              <a:gd name="connsiteX3" fmla="*/ 461978 w 1620000"/>
              <a:gd name="connsiteY3" fmla="*/ 268240 h 1620000"/>
              <a:gd name="connsiteX4" fmla="*/ 1351760 w 1620000"/>
              <a:gd name="connsiteY4" fmla="*/ 1158023 h 1620000"/>
              <a:gd name="connsiteX5" fmla="*/ 1351760 w 1620000"/>
              <a:gd name="connsiteY5" fmla="*/ 268240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68240" y="461978"/>
                </a:moveTo>
                <a:lnTo>
                  <a:pt x="268240" y="1351760"/>
                </a:lnTo>
                <a:lnTo>
                  <a:pt x="1158022" y="1351760"/>
                </a:lnTo>
                <a:close/>
                <a:moveTo>
                  <a:pt x="461978" y="268240"/>
                </a:moveTo>
                <a:lnTo>
                  <a:pt x="1351760" y="1158023"/>
                </a:lnTo>
                <a:lnTo>
                  <a:pt x="1351760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F4E0C993-A748-42F3-AF9C-2EC99FADCE3D}"/>
              </a:ext>
            </a:extLst>
          </p:cNvPr>
          <p:cNvSpPr/>
          <p:nvPr/>
        </p:nvSpPr>
        <p:spPr>
          <a:xfrm>
            <a:off x="406399" y="4729727"/>
            <a:ext cx="1620000" cy="1620000"/>
          </a:xfrm>
          <a:custGeom>
            <a:avLst/>
            <a:gdLst>
              <a:gd name="connsiteX0" fmla="*/ 51310 w 1620000"/>
              <a:gd name="connsiteY0" fmla="*/ 83639 h 1620000"/>
              <a:gd name="connsiteX1" fmla="*/ 46847 w 1620000"/>
              <a:gd name="connsiteY1" fmla="*/ 90258 h 1620000"/>
              <a:gd name="connsiteX2" fmla="*/ 40436 w 1620000"/>
              <a:gd name="connsiteY2" fmla="*/ 122010 h 1620000"/>
              <a:gd name="connsiteX3" fmla="*/ 40436 w 1620000"/>
              <a:gd name="connsiteY3" fmla="*/ 1497990 h 1620000"/>
              <a:gd name="connsiteX4" fmla="*/ 122010 w 1620000"/>
              <a:gd name="connsiteY4" fmla="*/ 1579564 h 1620000"/>
              <a:gd name="connsiteX5" fmla="*/ 1497990 w 1620000"/>
              <a:gd name="connsiteY5" fmla="*/ 1579564 h 1620000"/>
              <a:gd name="connsiteX6" fmla="*/ 1529742 w 1620000"/>
              <a:gd name="connsiteY6" fmla="*/ 1573154 h 1620000"/>
              <a:gd name="connsiteX7" fmla="*/ 1536362 w 1620000"/>
              <a:gd name="connsiteY7" fmla="*/ 1568691 h 1620000"/>
              <a:gd name="connsiteX8" fmla="*/ 122010 w 1620000"/>
              <a:gd name="connsiteY8" fmla="*/ 40436 h 1620000"/>
              <a:gd name="connsiteX9" fmla="*/ 90258 w 1620000"/>
              <a:gd name="connsiteY9" fmla="*/ 46847 h 1620000"/>
              <a:gd name="connsiteX10" fmla="*/ 83639 w 1620000"/>
              <a:gd name="connsiteY10" fmla="*/ 51310 h 1620000"/>
              <a:gd name="connsiteX11" fmla="*/ 1568691 w 1620000"/>
              <a:gd name="connsiteY11" fmla="*/ 1536362 h 1620000"/>
              <a:gd name="connsiteX12" fmla="*/ 1573154 w 1620000"/>
              <a:gd name="connsiteY12" fmla="*/ 1529742 h 1620000"/>
              <a:gd name="connsiteX13" fmla="*/ 1579564 w 1620000"/>
              <a:gd name="connsiteY13" fmla="*/ 1497990 h 1620000"/>
              <a:gd name="connsiteX14" fmla="*/ 1579564 w 1620000"/>
              <a:gd name="connsiteY14" fmla="*/ 122010 h 1620000"/>
              <a:gd name="connsiteX15" fmla="*/ 1497990 w 1620000"/>
              <a:gd name="connsiteY15" fmla="*/ 40436 h 1620000"/>
              <a:gd name="connsiteX16" fmla="*/ 111262 w 1620000"/>
              <a:gd name="connsiteY16" fmla="*/ 0 h 1620000"/>
              <a:gd name="connsiteX17" fmla="*/ 1508738 w 1620000"/>
              <a:gd name="connsiteY17" fmla="*/ 0 h 1620000"/>
              <a:gd name="connsiteX18" fmla="*/ 1620000 w 1620000"/>
              <a:gd name="connsiteY18" fmla="*/ 111262 h 1620000"/>
              <a:gd name="connsiteX19" fmla="*/ 1620000 w 1620000"/>
              <a:gd name="connsiteY19" fmla="*/ 1508738 h 1620000"/>
              <a:gd name="connsiteX20" fmla="*/ 1508738 w 1620000"/>
              <a:gd name="connsiteY20" fmla="*/ 1620000 h 1620000"/>
              <a:gd name="connsiteX21" fmla="*/ 111262 w 1620000"/>
              <a:gd name="connsiteY21" fmla="*/ 1620000 h 1620000"/>
              <a:gd name="connsiteX22" fmla="*/ 0 w 1620000"/>
              <a:gd name="connsiteY22" fmla="*/ 1508738 h 1620000"/>
              <a:gd name="connsiteX23" fmla="*/ 0 w 1620000"/>
              <a:gd name="connsiteY23" fmla="*/ 111262 h 1620000"/>
              <a:gd name="connsiteX24" fmla="*/ 111262 w 1620000"/>
              <a:gd name="connsiteY24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20000" h="1620000">
                <a:moveTo>
                  <a:pt x="51310" y="83639"/>
                </a:moveTo>
                <a:lnTo>
                  <a:pt x="46847" y="90258"/>
                </a:lnTo>
                <a:cubicBezTo>
                  <a:pt x="42719" y="100017"/>
                  <a:pt x="40436" y="110747"/>
                  <a:pt x="40436" y="122010"/>
                </a:cubicBezTo>
                <a:lnTo>
                  <a:pt x="40436" y="1497990"/>
                </a:lnTo>
                <a:cubicBezTo>
                  <a:pt x="40436" y="1543042"/>
                  <a:pt x="76958" y="1579564"/>
                  <a:pt x="122010" y="1579564"/>
                </a:cubicBezTo>
                <a:lnTo>
                  <a:pt x="1497990" y="1579564"/>
                </a:lnTo>
                <a:cubicBezTo>
                  <a:pt x="1509253" y="1579564"/>
                  <a:pt x="1519983" y="1577282"/>
                  <a:pt x="1529742" y="1573154"/>
                </a:cubicBezTo>
                <a:lnTo>
                  <a:pt x="1536362" y="1568691"/>
                </a:lnTo>
                <a:close/>
                <a:moveTo>
                  <a:pt x="122010" y="40436"/>
                </a:moveTo>
                <a:cubicBezTo>
                  <a:pt x="110747" y="40436"/>
                  <a:pt x="100017" y="42719"/>
                  <a:pt x="90258" y="46847"/>
                </a:cubicBezTo>
                <a:lnTo>
                  <a:pt x="83639" y="51310"/>
                </a:lnTo>
                <a:lnTo>
                  <a:pt x="1568691" y="1536362"/>
                </a:lnTo>
                <a:lnTo>
                  <a:pt x="1573154" y="1529742"/>
                </a:lnTo>
                <a:cubicBezTo>
                  <a:pt x="1577281" y="1519983"/>
                  <a:pt x="1579564" y="1509253"/>
                  <a:pt x="1579564" y="1497990"/>
                </a:cubicBezTo>
                <a:lnTo>
                  <a:pt x="1579564" y="122010"/>
                </a:lnTo>
                <a:cubicBezTo>
                  <a:pt x="1579564" y="76958"/>
                  <a:pt x="1543042" y="40436"/>
                  <a:pt x="1497990" y="40436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876C9A3C-2AA9-4C5A-8350-63870839A0FD}"/>
              </a:ext>
            </a:extLst>
          </p:cNvPr>
          <p:cNvSpPr/>
          <p:nvPr/>
        </p:nvSpPr>
        <p:spPr>
          <a:xfrm>
            <a:off x="2276474" y="4729727"/>
            <a:ext cx="3487694" cy="1620000"/>
          </a:xfrm>
          <a:custGeom>
            <a:avLst/>
            <a:gdLst>
              <a:gd name="connsiteX0" fmla="*/ 2004969 w 3487694"/>
              <a:gd name="connsiteY0" fmla="*/ 241756 h 1620000"/>
              <a:gd name="connsiteX1" fmla="*/ 2004969 w 3487694"/>
              <a:gd name="connsiteY1" fmla="*/ 1411416 h 1620000"/>
              <a:gd name="connsiteX2" fmla="*/ 2076278 w 3487694"/>
              <a:gd name="connsiteY2" fmla="*/ 1482725 h 1620000"/>
              <a:gd name="connsiteX3" fmla="*/ 3245938 w 3487694"/>
              <a:gd name="connsiteY3" fmla="*/ 1482725 h 1620000"/>
              <a:gd name="connsiteX4" fmla="*/ 93234 w 3487694"/>
              <a:gd name="connsiteY4" fmla="*/ 161411 h 1620000"/>
              <a:gd name="connsiteX5" fmla="*/ 91900 w 3487694"/>
              <a:gd name="connsiteY5" fmla="*/ 168019 h 1620000"/>
              <a:gd name="connsiteX6" fmla="*/ 91900 w 3487694"/>
              <a:gd name="connsiteY6" fmla="*/ 1451981 h 1620000"/>
              <a:gd name="connsiteX7" fmla="*/ 168019 w 3487694"/>
              <a:gd name="connsiteY7" fmla="*/ 1528100 h 1620000"/>
              <a:gd name="connsiteX8" fmla="*/ 1451981 w 3487694"/>
              <a:gd name="connsiteY8" fmla="*/ 1528100 h 1620000"/>
              <a:gd name="connsiteX9" fmla="*/ 1458589 w 3487694"/>
              <a:gd name="connsiteY9" fmla="*/ 1526766 h 1620000"/>
              <a:gd name="connsiteX10" fmla="*/ 2109450 w 3487694"/>
              <a:gd name="connsiteY10" fmla="*/ 137275 h 1620000"/>
              <a:gd name="connsiteX11" fmla="*/ 3350419 w 3487694"/>
              <a:gd name="connsiteY11" fmla="*/ 1378244 h 1620000"/>
              <a:gd name="connsiteX12" fmla="*/ 3350419 w 3487694"/>
              <a:gd name="connsiteY12" fmla="*/ 208584 h 1620000"/>
              <a:gd name="connsiteX13" fmla="*/ 3279110 w 3487694"/>
              <a:gd name="connsiteY13" fmla="*/ 137275 h 1620000"/>
              <a:gd name="connsiteX14" fmla="*/ 168019 w 3487694"/>
              <a:gd name="connsiteY14" fmla="*/ 91900 h 1620000"/>
              <a:gd name="connsiteX15" fmla="*/ 161411 w 3487694"/>
              <a:gd name="connsiteY15" fmla="*/ 93234 h 1620000"/>
              <a:gd name="connsiteX16" fmla="*/ 1526766 w 3487694"/>
              <a:gd name="connsiteY16" fmla="*/ 1458590 h 1620000"/>
              <a:gd name="connsiteX17" fmla="*/ 1528100 w 3487694"/>
              <a:gd name="connsiteY17" fmla="*/ 1451981 h 1620000"/>
              <a:gd name="connsiteX18" fmla="*/ 1528100 w 3487694"/>
              <a:gd name="connsiteY18" fmla="*/ 168019 h 1620000"/>
              <a:gd name="connsiteX19" fmla="*/ 1451981 w 3487694"/>
              <a:gd name="connsiteY19" fmla="*/ 91900 h 1620000"/>
              <a:gd name="connsiteX20" fmla="*/ 1978956 w 3487694"/>
              <a:gd name="connsiteY20" fmla="*/ 0 h 1620000"/>
              <a:gd name="connsiteX21" fmla="*/ 3376432 w 3487694"/>
              <a:gd name="connsiteY21" fmla="*/ 0 h 1620000"/>
              <a:gd name="connsiteX22" fmla="*/ 3487694 w 3487694"/>
              <a:gd name="connsiteY22" fmla="*/ 111262 h 1620000"/>
              <a:gd name="connsiteX23" fmla="*/ 3487694 w 3487694"/>
              <a:gd name="connsiteY23" fmla="*/ 1508738 h 1620000"/>
              <a:gd name="connsiteX24" fmla="*/ 3376432 w 3487694"/>
              <a:gd name="connsiteY24" fmla="*/ 1620000 h 1620000"/>
              <a:gd name="connsiteX25" fmla="*/ 1978956 w 3487694"/>
              <a:gd name="connsiteY25" fmla="*/ 1620000 h 1620000"/>
              <a:gd name="connsiteX26" fmla="*/ 1867694 w 3487694"/>
              <a:gd name="connsiteY26" fmla="*/ 1508738 h 1620000"/>
              <a:gd name="connsiteX27" fmla="*/ 1867694 w 3487694"/>
              <a:gd name="connsiteY27" fmla="*/ 111262 h 1620000"/>
              <a:gd name="connsiteX28" fmla="*/ 1978956 w 3487694"/>
              <a:gd name="connsiteY28" fmla="*/ 0 h 1620000"/>
              <a:gd name="connsiteX29" fmla="*/ 111262 w 3487694"/>
              <a:gd name="connsiteY29" fmla="*/ 0 h 1620000"/>
              <a:gd name="connsiteX30" fmla="*/ 1508738 w 3487694"/>
              <a:gd name="connsiteY30" fmla="*/ 0 h 1620000"/>
              <a:gd name="connsiteX31" fmla="*/ 1620000 w 3487694"/>
              <a:gd name="connsiteY31" fmla="*/ 111262 h 1620000"/>
              <a:gd name="connsiteX32" fmla="*/ 1620000 w 3487694"/>
              <a:gd name="connsiteY32" fmla="*/ 1508738 h 1620000"/>
              <a:gd name="connsiteX33" fmla="*/ 1508738 w 3487694"/>
              <a:gd name="connsiteY33" fmla="*/ 1620000 h 1620000"/>
              <a:gd name="connsiteX34" fmla="*/ 111262 w 3487694"/>
              <a:gd name="connsiteY34" fmla="*/ 1620000 h 1620000"/>
              <a:gd name="connsiteX35" fmla="*/ 0 w 3487694"/>
              <a:gd name="connsiteY35" fmla="*/ 1508738 h 1620000"/>
              <a:gd name="connsiteX36" fmla="*/ 0 w 3487694"/>
              <a:gd name="connsiteY36" fmla="*/ 111262 h 1620000"/>
              <a:gd name="connsiteX37" fmla="*/ 111262 w 3487694"/>
              <a:gd name="connsiteY37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487694" h="1620000">
                <a:moveTo>
                  <a:pt x="2004969" y="241756"/>
                </a:moveTo>
                <a:lnTo>
                  <a:pt x="2004969" y="1411416"/>
                </a:lnTo>
                <a:cubicBezTo>
                  <a:pt x="2004969" y="1450799"/>
                  <a:pt x="2036895" y="1482725"/>
                  <a:pt x="2076278" y="1482725"/>
                </a:cubicBezTo>
                <a:lnTo>
                  <a:pt x="3245938" y="1482725"/>
                </a:lnTo>
                <a:close/>
                <a:moveTo>
                  <a:pt x="93234" y="161411"/>
                </a:moveTo>
                <a:lnTo>
                  <a:pt x="91900" y="168019"/>
                </a:lnTo>
                <a:lnTo>
                  <a:pt x="91900" y="1451981"/>
                </a:lnTo>
                <a:cubicBezTo>
                  <a:pt x="91900" y="1494020"/>
                  <a:pt x="125980" y="1528100"/>
                  <a:pt x="168019" y="1528100"/>
                </a:cubicBezTo>
                <a:lnTo>
                  <a:pt x="1451981" y="1528100"/>
                </a:lnTo>
                <a:lnTo>
                  <a:pt x="1458589" y="1526766"/>
                </a:lnTo>
                <a:close/>
                <a:moveTo>
                  <a:pt x="2109450" y="137275"/>
                </a:moveTo>
                <a:lnTo>
                  <a:pt x="3350419" y="1378244"/>
                </a:lnTo>
                <a:lnTo>
                  <a:pt x="3350419" y="208584"/>
                </a:lnTo>
                <a:cubicBezTo>
                  <a:pt x="3350419" y="169201"/>
                  <a:pt x="3318493" y="137275"/>
                  <a:pt x="3279110" y="137275"/>
                </a:cubicBezTo>
                <a:close/>
                <a:moveTo>
                  <a:pt x="168019" y="91900"/>
                </a:moveTo>
                <a:lnTo>
                  <a:pt x="161411" y="93234"/>
                </a:lnTo>
                <a:lnTo>
                  <a:pt x="1526766" y="1458590"/>
                </a:lnTo>
                <a:lnTo>
                  <a:pt x="1528100" y="1451981"/>
                </a:lnTo>
                <a:lnTo>
                  <a:pt x="1528100" y="168019"/>
                </a:lnTo>
                <a:cubicBezTo>
                  <a:pt x="1528100" y="125980"/>
                  <a:pt x="1494020" y="91900"/>
                  <a:pt x="1451981" y="91900"/>
                </a:cubicBezTo>
                <a:close/>
                <a:moveTo>
                  <a:pt x="1978956" y="0"/>
                </a:moveTo>
                <a:lnTo>
                  <a:pt x="3376432" y="0"/>
                </a:lnTo>
                <a:cubicBezTo>
                  <a:pt x="3437880" y="0"/>
                  <a:pt x="3487694" y="49814"/>
                  <a:pt x="3487694" y="111262"/>
                </a:cubicBezTo>
                <a:lnTo>
                  <a:pt x="3487694" y="1508738"/>
                </a:lnTo>
                <a:cubicBezTo>
                  <a:pt x="3487694" y="1570186"/>
                  <a:pt x="3437880" y="1620000"/>
                  <a:pt x="3376432" y="1620000"/>
                </a:cubicBezTo>
                <a:lnTo>
                  <a:pt x="1978956" y="1620000"/>
                </a:lnTo>
                <a:cubicBezTo>
                  <a:pt x="1917508" y="1620000"/>
                  <a:pt x="1867694" y="1570186"/>
                  <a:pt x="1867694" y="1508738"/>
                </a:cubicBezTo>
                <a:lnTo>
                  <a:pt x="1867694" y="111262"/>
                </a:lnTo>
                <a:cubicBezTo>
                  <a:pt x="1867694" y="49814"/>
                  <a:pt x="1917508" y="0"/>
                  <a:pt x="1978956" y="0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69BE240E-02B1-42F9-8BF2-5C6C896AD383}"/>
              </a:ext>
            </a:extLst>
          </p:cNvPr>
          <p:cNvSpPr/>
          <p:nvPr/>
        </p:nvSpPr>
        <p:spPr>
          <a:xfrm>
            <a:off x="6021387" y="4729727"/>
            <a:ext cx="1620000" cy="1620000"/>
          </a:xfrm>
          <a:custGeom>
            <a:avLst/>
            <a:gdLst>
              <a:gd name="connsiteX0" fmla="*/ 207125 w 1620000"/>
              <a:gd name="connsiteY0" fmla="*/ 352880 h 1620000"/>
              <a:gd name="connsiteX1" fmla="*/ 207125 w 1620000"/>
              <a:gd name="connsiteY1" fmla="*/ 1348970 h 1620000"/>
              <a:gd name="connsiteX2" fmla="*/ 271030 w 1620000"/>
              <a:gd name="connsiteY2" fmla="*/ 1412875 h 1620000"/>
              <a:gd name="connsiteX3" fmla="*/ 1267121 w 1620000"/>
              <a:gd name="connsiteY3" fmla="*/ 1412875 h 1620000"/>
              <a:gd name="connsiteX4" fmla="*/ 352880 w 1620000"/>
              <a:gd name="connsiteY4" fmla="*/ 207125 h 1620000"/>
              <a:gd name="connsiteX5" fmla="*/ 1412875 w 1620000"/>
              <a:gd name="connsiteY5" fmla="*/ 1267121 h 1620000"/>
              <a:gd name="connsiteX6" fmla="*/ 1412875 w 1620000"/>
              <a:gd name="connsiteY6" fmla="*/ 271030 h 1620000"/>
              <a:gd name="connsiteX7" fmla="*/ 1348970 w 1620000"/>
              <a:gd name="connsiteY7" fmla="*/ 207125 h 1620000"/>
              <a:gd name="connsiteX8" fmla="*/ 111262 w 1620000"/>
              <a:gd name="connsiteY8" fmla="*/ 0 h 1620000"/>
              <a:gd name="connsiteX9" fmla="*/ 1508738 w 1620000"/>
              <a:gd name="connsiteY9" fmla="*/ 0 h 1620000"/>
              <a:gd name="connsiteX10" fmla="*/ 1620000 w 1620000"/>
              <a:gd name="connsiteY10" fmla="*/ 111262 h 1620000"/>
              <a:gd name="connsiteX11" fmla="*/ 1620000 w 1620000"/>
              <a:gd name="connsiteY11" fmla="*/ 1508738 h 1620000"/>
              <a:gd name="connsiteX12" fmla="*/ 1508738 w 1620000"/>
              <a:gd name="connsiteY12" fmla="*/ 1620000 h 1620000"/>
              <a:gd name="connsiteX13" fmla="*/ 111262 w 1620000"/>
              <a:gd name="connsiteY13" fmla="*/ 1620000 h 1620000"/>
              <a:gd name="connsiteX14" fmla="*/ 0 w 1620000"/>
              <a:gd name="connsiteY14" fmla="*/ 1508738 h 1620000"/>
              <a:gd name="connsiteX15" fmla="*/ 0 w 1620000"/>
              <a:gd name="connsiteY15" fmla="*/ 111262 h 1620000"/>
              <a:gd name="connsiteX16" fmla="*/ 111262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207125" y="352880"/>
                </a:moveTo>
                <a:lnTo>
                  <a:pt x="207125" y="1348970"/>
                </a:lnTo>
                <a:cubicBezTo>
                  <a:pt x="207125" y="1384264"/>
                  <a:pt x="235736" y="1412875"/>
                  <a:pt x="271030" y="1412875"/>
                </a:cubicBezTo>
                <a:lnTo>
                  <a:pt x="1267121" y="1412875"/>
                </a:lnTo>
                <a:close/>
                <a:moveTo>
                  <a:pt x="352880" y="207125"/>
                </a:moveTo>
                <a:lnTo>
                  <a:pt x="1412875" y="1267121"/>
                </a:lnTo>
                <a:lnTo>
                  <a:pt x="1412875" y="271030"/>
                </a:lnTo>
                <a:cubicBezTo>
                  <a:pt x="1412875" y="235736"/>
                  <a:pt x="1384264" y="207125"/>
                  <a:pt x="1348970" y="207125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F7A0DE54-FD40-4E33-B1BC-6172D287AF31}"/>
              </a:ext>
            </a:extLst>
          </p:cNvPr>
          <p:cNvSpPr/>
          <p:nvPr/>
        </p:nvSpPr>
        <p:spPr>
          <a:xfrm>
            <a:off x="7896605" y="4729727"/>
            <a:ext cx="1620000" cy="1620000"/>
          </a:xfrm>
          <a:custGeom>
            <a:avLst/>
            <a:gdLst>
              <a:gd name="connsiteX0" fmla="*/ 289675 w 1620000"/>
              <a:gd name="connsiteY0" fmla="*/ 483413 h 1620000"/>
              <a:gd name="connsiteX1" fmla="*/ 289675 w 1620000"/>
              <a:gd name="connsiteY1" fmla="*/ 1275171 h 1620000"/>
              <a:gd name="connsiteX2" fmla="*/ 344829 w 1620000"/>
              <a:gd name="connsiteY2" fmla="*/ 1330325 h 1620000"/>
              <a:gd name="connsiteX3" fmla="*/ 1136587 w 1620000"/>
              <a:gd name="connsiteY3" fmla="*/ 1330325 h 1620000"/>
              <a:gd name="connsiteX4" fmla="*/ 483413 w 1620000"/>
              <a:gd name="connsiteY4" fmla="*/ 289675 h 1620000"/>
              <a:gd name="connsiteX5" fmla="*/ 1330325 w 1620000"/>
              <a:gd name="connsiteY5" fmla="*/ 1136588 h 1620000"/>
              <a:gd name="connsiteX6" fmla="*/ 1330325 w 1620000"/>
              <a:gd name="connsiteY6" fmla="*/ 344829 h 1620000"/>
              <a:gd name="connsiteX7" fmla="*/ 1275171 w 1620000"/>
              <a:gd name="connsiteY7" fmla="*/ 289675 h 1620000"/>
              <a:gd name="connsiteX8" fmla="*/ 111262 w 1620000"/>
              <a:gd name="connsiteY8" fmla="*/ 0 h 1620000"/>
              <a:gd name="connsiteX9" fmla="*/ 1508738 w 1620000"/>
              <a:gd name="connsiteY9" fmla="*/ 0 h 1620000"/>
              <a:gd name="connsiteX10" fmla="*/ 1620000 w 1620000"/>
              <a:gd name="connsiteY10" fmla="*/ 111262 h 1620000"/>
              <a:gd name="connsiteX11" fmla="*/ 1620000 w 1620000"/>
              <a:gd name="connsiteY11" fmla="*/ 1508738 h 1620000"/>
              <a:gd name="connsiteX12" fmla="*/ 1508738 w 1620000"/>
              <a:gd name="connsiteY12" fmla="*/ 1620000 h 1620000"/>
              <a:gd name="connsiteX13" fmla="*/ 111262 w 1620000"/>
              <a:gd name="connsiteY13" fmla="*/ 1620000 h 1620000"/>
              <a:gd name="connsiteX14" fmla="*/ 0 w 1620000"/>
              <a:gd name="connsiteY14" fmla="*/ 1508738 h 1620000"/>
              <a:gd name="connsiteX15" fmla="*/ 0 w 1620000"/>
              <a:gd name="connsiteY15" fmla="*/ 111262 h 1620000"/>
              <a:gd name="connsiteX16" fmla="*/ 111262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289675" y="483413"/>
                </a:moveTo>
                <a:lnTo>
                  <a:pt x="289675" y="1275171"/>
                </a:lnTo>
                <a:cubicBezTo>
                  <a:pt x="289675" y="1305632"/>
                  <a:pt x="314368" y="1330325"/>
                  <a:pt x="344829" y="1330325"/>
                </a:cubicBezTo>
                <a:lnTo>
                  <a:pt x="1136587" y="1330325"/>
                </a:lnTo>
                <a:close/>
                <a:moveTo>
                  <a:pt x="483413" y="289675"/>
                </a:moveTo>
                <a:lnTo>
                  <a:pt x="1330325" y="1136588"/>
                </a:lnTo>
                <a:lnTo>
                  <a:pt x="1330325" y="344829"/>
                </a:lnTo>
                <a:cubicBezTo>
                  <a:pt x="1330325" y="314368"/>
                  <a:pt x="1305632" y="289675"/>
                  <a:pt x="1275171" y="289675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16930A03-438C-4EF9-A7F9-E0165A85A326}"/>
              </a:ext>
            </a:extLst>
          </p:cNvPr>
          <p:cNvSpPr/>
          <p:nvPr/>
        </p:nvSpPr>
        <p:spPr>
          <a:xfrm>
            <a:off x="406399" y="2765667"/>
            <a:ext cx="1620000" cy="1620000"/>
          </a:xfrm>
          <a:custGeom>
            <a:avLst/>
            <a:gdLst>
              <a:gd name="connsiteX0" fmla="*/ 810000 w 1620000"/>
              <a:gd name="connsiteY0" fmla="*/ 842414 h 1620000"/>
              <a:gd name="connsiteX1" fmla="*/ 77758 w 1620000"/>
              <a:gd name="connsiteY1" fmla="*/ 1574656 h 1620000"/>
              <a:gd name="connsiteX2" fmla="*/ 1542242 w 1620000"/>
              <a:gd name="connsiteY2" fmla="*/ 1574656 h 1620000"/>
              <a:gd name="connsiteX3" fmla="*/ 45344 w 1620000"/>
              <a:gd name="connsiteY3" fmla="*/ 77758 h 1620000"/>
              <a:gd name="connsiteX4" fmla="*/ 45344 w 1620000"/>
              <a:gd name="connsiteY4" fmla="*/ 1542243 h 1620000"/>
              <a:gd name="connsiteX5" fmla="*/ 777586 w 1620000"/>
              <a:gd name="connsiteY5" fmla="*/ 810000 h 1620000"/>
              <a:gd name="connsiteX6" fmla="*/ 1574656 w 1620000"/>
              <a:gd name="connsiteY6" fmla="*/ 77758 h 1620000"/>
              <a:gd name="connsiteX7" fmla="*/ 842414 w 1620000"/>
              <a:gd name="connsiteY7" fmla="*/ 810000 h 1620000"/>
              <a:gd name="connsiteX8" fmla="*/ 1574656 w 1620000"/>
              <a:gd name="connsiteY8" fmla="*/ 1542242 h 1620000"/>
              <a:gd name="connsiteX9" fmla="*/ 77758 w 1620000"/>
              <a:gd name="connsiteY9" fmla="*/ 45344 h 1620000"/>
              <a:gd name="connsiteX10" fmla="*/ 810000 w 1620000"/>
              <a:gd name="connsiteY10" fmla="*/ 777586 h 1620000"/>
              <a:gd name="connsiteX11" fmla="*/ 1542242 w 1620000"/>
              <a:gd name="connsiteY11" fmla="*/ 45344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842414"/>
                </a:moveTo>
                <a:lnTo>
                  <a:pt x="77758" y="1574656"/>
                </a:lnTo>
                <a:lnTo>
                  <a:pt x="1542242" y="1574656"/>
                </a:lnTo>
                <a:close/>
                <a:moveTo>
                  <a:pt x="45344" y="77758"/>
                </a:moveTo>
                <a:lnTo>
                  <a:pt x="45344" y="1542243"/>
                </a:lnTo>
                <a:lnTo>
                  <a:pt x="777586" y="810000"/>
                </a:lnTo>
                <a:close/>
                <a:moveTo>
                  <a:pt x="1574656" y="77758"/>
                </a:moveTo>
                <a:lnTo>
                  <a:pt x="842414" y="810000"/>
                </a:lnTo>
                <a:lnTo>
                  <a:pt x="1574656" y="1542242"/>
                </a:lnTo>
                <a:close/>
                <a:moveTo>
                  <a:pt x="77758" y="45344"/>
                </a:moveTo>
                <a:lnTo>
                  <a:pt x="810000" y="777586"/>
                </a:lnTo>
                <a:lnTo>
                  <a:pt x="1542242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8252D118-9B72-421D-8614-4CC260A38091}"/>
              </a:ext>
            </a:extLst>
          </p:cNvPr>
          <p:cNvSpPr/>
          <p:nvPr/>
        </p:nvSpPr>
        <p:spPr>
          <a:xfrm>
            <a:off x="2276474" y="2765667"/>
            <a:ext cx="1620000" cy="1620000"/>
          </a:xfrm>
          <a:custGeom>
            <a:avLst/>
            <a:gdLst>
              <a:gd name="connsiteX0" fmla="*/ 810000 w 1620000"/>
              <a:gd name="connsiteY0" fmla="*/ 878177 h 1620000"/>
              <a:gd name="connsiteX1" fmla="*/ 165912 w 1620000"/>
              <a:gd name="connsiteY1" fmla="*/ 1522265 h 1620000"/>
              <a:gd name="connsiteX2" fmla="*/ 1454088 w 1620000"/>
              <a:gd name="connsiteY2" fmla="*/ 1522265 h 1620000"/>
              <a:gd name="connsiteX3" fmla="*/ 97735 w 1620000"/>
              <a:gd name="connsiteY3" fmla="*/ 165912 h 1620000"/>
              <a:gd name="connsiteX4" fmla="*/ 97735 w 1620000"/>
              <a:gd name="connsiteY4" fmla="*/ 1454089 h 1620000"/>
              <a:gd name="connsiteX5" fmla="*/ 741824 w 1620000"/>
              <a:gd name="connsiteY5" fmla="*/ 810000 h 1620000"/>
              <a:gd name="connsiteX6" fmla="*/ 1522265 w 1620000"/>
              <a:gd name="connsiteY6" fmla="*/ 165912 h 1620000"/>
              <a:gd name="connsiteX7" fmla="*/ 878177 w 1620000"/>
              <a:gd name="connsiteY7" fmla="*/ 810000 h 1620000"/>
              <a:gd name="connsiteX8" fmla="*/ 1522265 w 1620000"/>
              <a:gd name="connsiteY8" fmla="*/ 1454089 h 1620000"/>
              <a:gd name="connsiteX9" fmla="*/ 165912 w 1620000"/>
              <a:gd name="connsiteY9" fmla="*/ 97735 h 1620000"/>
              <a:gd name="connsiteX10" fmla="*/ 810000 w 1620000"/>
              <a:gd name="connsiteY10" fmla="*/ 741824 h 1620000"/>
              <a:gd name="connsiteX11" fmla="*/ 1454089 w 1620000"/>
              <a:gd name="connsiteY11" fmla="*/ 97735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878177"/>
                </a:moveTo>
                <a:lnTo>
                  <a:pt x="165912" y="1522265"/>
                </a:lnTo>
                <a:lnTo>
                  <a:pt x="1454088" y="1522265"/>
                </a:lnTo>
                <a:close/>
                <a:moveTo>
                  <a:pt x="97735" y="165912"/>
                </a:moveTo>
                <a:lnTo>
                  <a:pt x="97735" y="1454089"/>
                </a:lnTo>
                <a:lnTo>
                  <a:pt x="741824" y="810000"/>
                </a:lnTo>
                <a:close/>
                <a:moveTo>
                  <a:pt x="1522265" y="165912"/>
                </a:moveTo>
                <a:lnTo>
                  <a:pt x="878177" y="810000"/>
                </a:lnTo>
                <a:lnTo>
                  <a:pt x="1522265" y="1454089"/>
                </a:lnTo>
                <a:close/>
                <a:moveTo>
                  <a:pt x="165912" y="97735"/>
                </a:moveTo>
                <a:lnTo>
                  <a:pt x="810000" y="741824"/>
                </a:lnTo>
                <a:lnTo>
                  <a:pt x="1454089" y="97735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2A55E708-0907-49FD-95FC-3E05C1FEF7D3}"/>
              </a:ext>
            </a:extLst>
          </p:cNvPr>
          <p:cNvSpPr/>
          <p:nvPr/>
        </p:nvSpPr>
        <p:spPr>
          <a:xfrm>
            <a:off x="4144168" y="2765667"/>
            <a:ext cx="1620000" cy="1620000"/>
          </a:xfrm>
          <a:custGeom>
            <a:avLst/>
            <a:gdLst>
              <a:gd name="connsiteX0" fmla="*/ 810000 w 1620000"/>
              <a:gd name="connsiteY0" fmla="*/ 914481 h 1620000"/>
              <a:gd name="connsiteX1" fmla="*/ 259369 w 1620000"/>
              <a:gd name="connsiteY1" fmla="*/ 1465112 h 1620000"/>
              <a:gd name="connsiteX2" fmla="*/ 1360631 w 1620000"/>
              <a:gd name="connsiteY2" fmla="*/ 1465112 h 1620000"/>
              <a:gd name="connsiteX3" fmla="*/ 1465112 w 1620000"/>
              <a:gd name="connsiteY3" fmla="*/ 259369 h 1620000"/>
              <a:gd name="connsiteX4" fmla="*/ 914481 w 1620000"/>
              <a:gd name="connsiteY4" fmla="*/ 810000 h 1620000"/>
              <a:gd name="connsiteX5" fmla="*/ 1465112 w 1620000"/>
              <a:gd name="connsiteY5" fmla="*/ 1360631 h 1620000"/>
              <a:gd name="connsiteX6" fmla="*/ 154888 w 1620000"/>
              <a:gd name="connsiteY6" fmla="*/ 259369 h 1620000"/>
              <a:gd name="connsiteX7" fmla="*/ 154888 w 1620000"/>
              <a:gd name="connsiteY7" fmla="*/ 1360631 h 1620000"/>
              <a:gd name="connsiteX8" fmla="*/ 705519 w 1620000"/>
              <a:gd name="connsiteY8" fmla="*/ 810000 h 1620000"/>
              <a:gd name="connsiteX9" fmla="*/ 259369 w 1620000"/>
              <a:gd name="connsiteY9" fmla="*/ 154888 h 1620000"/>
              <a:gd name="connsiteX10" fmla="*/ 810000 w 1620000"/>
              <a:gd name="connsiteY10" fmla="*/ 705519 h 1620000"/>
              <a:gd name="connsiteX11" fmla="*/ 1360631 w 1620000"/>
              <a:gd name="connsiteY11" fmla="*/ 154888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14481"/>
                </a:moveTo>
                <a:lnTo>
                  <a:pt x="259369" y="1465112"/>
                </a:lnTo>
                <a:lnTo>
                  <a:pt x="1360631" y="1465112"/>
                </a:lnTo>
                <a:close/>
                <a:moveTo>
                  <a:pt x="1465112" y="259369"/>
                </a:moveTo>
                <a:lnTo>
                  <a:pt x="914481" y="810000"/>
                </a:lnTo>
                <a:lnTo>
                  <a:pt x="1465112" y="1360631"/>
                </a:lnTo>
                <a:close/>
                <a:moveTo>
                  <a:pt x="154888" y="259369"/>
                </a:moveTo>
                <a:lnTo>
                  <a:pt x="154888" y="1360631"/>
                </a:lnTo>
                <a:lnTo>
                  <a:pt x="705519" y="810000"/>
                </a:lnTo>
                <a:close/>
                <a:moveTo>
                  <a:pt x="259369" y="154888"/>
                </a:moveTo>
                <a:lnTo>
                  <a:pt x="810000" y="705519"/>
                </a:lnTo>
                <a:lnTo>
                  <a:pt x="1360631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E44542C0-534F-4FD3-9F0A-23C437DF3BE6}"/>
              </a:ext>
            </a:extLst>
          </p:cNvPr>
          <p:cNvSpPr/>
          <p:nvPr/>
        </p:nvSpPr>
        <p:spPr>
          <a:xfrm>
            <a:off x="6021387" y="2765667"/>
            <a:ext cx="1620000" cy="1620000"/>
          </a:xfrm>
          <a:custGeom>
            <a:avLst/>
            <a:gdLst>
              <a:gd name="connsiteX0" fmla="*/ 810000 w 1620000"/>
              <a:gd name="connsiteY0" fmla="*/ 955755 h 1620000"/>
              <a:gd name="connsiteX1" fmla="*/ 353034 w 1620000"/>
              <a:gd name="connsiteY1" fmla="*/ 1412721 h 1620000"/>
              <a:gd name="connsiteX2" fmla="*/ 1266967 w 1620000"/>
              <a:gd name="connsiteY2" fmla="*/ 1412721 h 1620000"/>
              <a:gd name="connsiteX3" fmla="*/ 1412721 w 1620000"/>
              <a:gd name="connsiteY3" fmla="*/ 353034 h 1620000"/>
              <a:gd name="connsiteX4" fmla="*/ 955755 w 1620000"/>
              <a:gd name="connsiteY4" fmla="*/ 810000 h 1620000"/>
              <a:gd name="connsiteX5" fmla="*/ 1412721 w 1620000"/>
              <a:gd name="connsiteY5" fmla="*/ 1266966 h 1620000"/>
              <a:gd name="connsiteX6" fmla="*/ 207279 w 1620000"/>
              <a:gd name="connsiteY6" fmla="*/ 353034 h 1620000"/>
              <a:gd name="connsiteX7" fmla="*/ 207279 w 1620000"/>
              <a:gd name="connsiteY7" fmla="*/ 1266966 h 1620000"/>
              <a:gd name="connsiteX8" fmla="*/ 664246 w 1620000"/>
              <a:gd name="connsiteY8" fmla="*/ 810000 h 1620000"/>
              <a:gd name="connsiteX9" fmla="*/ 353034 w 1620000"/>
              <a:gd name="connsiteY9" fmla="*/ 207279 h 1620000"/>
              <a:gd name="connsiteX10" fmla="*/ 810000 w 1620000"/>
              <a:gd name="connsiteY10" fmla="*/ 664246 h 1620000"/>
              <a:gd name="connsiteX11" fmla="*/ 1266967 w 1620000"/>
              <a:gd name="connsiteY11" fmla="*/ 207279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55755"/>
                </a:moveTo>
                <a:lnTo>
                  <a:pt x="353034" y="1412721"/>
                </a:lnTo>
                <a:lnTo>
                  <a:pt x="1266967" y="1412721"/>
                </a:lnTo>
                <a:close/>
                <a:moveTo>
                  <a:pt x="1412721" y="353034"/>
                </a:moveTo>
                <a:lnTo>
                  <a:pt x="955755" y="810000"/>
                </a:lnTo>
                <a:lnTo>
                  <a:pt x="1412721" y="1266966"/>
                </a:lnTo>
                <a:close/>
                <a:moveTo>
                  <a:pt x="207279" y="353034"/>
                </a:moveTo>
                <a:lnTo>
                  <a:pt x="207279" y="1266966"/>
                </a:lnTo>
                <a:lnTo>
                  <a:pt x="664246" y="810000"/>
                </a:lnTo>
                <a:close/>
                <a:moveTo>
                  <a:pt x="353034" y="207279"/>
                </a:moveTo>
                <a:lnTo>
                  <a:pt x="810000" y="664246"/>
                </a:lnTo>
                <a:lnTo>
                  <a:pt x="1266967" y="207279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38DE7755-305C-4D9F-BBE0-242BD4B940F6}"/>
              </a:ext>
            </a:extLst>
          </p:cNvPr>
          <p:cNvSpPr/>
          <p:nvPr/>
        </p:nvSpPr>
        <p:spPr>
          <a:xfrm>
            <a:off x="7896605" y="2765667"/>
            <a:ext cx="1620000" cy="1620000"/>
          </a:xfrm>
          <a:custGeom>
            <a:avLst/>
            <a:gdLst>
              <a:gd name="connsiteX0" fmla="*/ 810000 w 1620000"/>
              <a:gd name="connsiteY0" fmla="*/ 1003738 h 1620000"/>
              <a:gd name="connsiteX1" fmla="*/ 461978 w 1620000"/>
              <a:gd name="connsiteY1" fmla="*/ 1351760 h 1620000"/>
              <a:gd name="connsiteX2" fmla="*/ 1158022 w 1620000"/>
              <a:gd name="connsiteY2" fmla="*/ 1351760 h 1620000"/>
              <a:gd name="connsiteX3" fmla="*/ 268240 w 1620000"/>
              <a:gd name="connsiteY3" fmla="*/ 461978 h 1620000"/>
              <a:gd name="connsiteX4" fmla="*/ 268240 w 1620000"/>
              <a:gd name="connsiteY4" fmla="*/ 1158023 h 1620000"/>
              <a:gd name="connsiteX5" fmla="*/ 616262 w 1620000"/>
              <a:gd name="connsiteY5" fmla="*/ 810000 h 1620000"/>
              <a:gd name="connsiteX6" fmla="*/ 1351760 w 1620000"/>
              <a:gd name="connsiteY6" fmla="*/ 461978 h 1620000"/>
              <a:gd name="connsiteX7" fmla="*/ 1003738 w 1620000"/>
              <a:gd name="connsiteY7" fmla="*/ 810000 h 1620000"/>
              <a:gd name="connsiteX8" fmla="*/ 1351760 w 1620000"/>
              <a:gd name="connsiteY8" fmla="*/ 1158023 h 1620000"/>
              <a:gd name="connsiteX9" fmla="*/ 461978 w 1620000"/>
              <a:gd name="connsiteY9" fmla="*/ 268240 h 1620000"/>
              <a:gd name="connsiteX10" fmla="*/ 810000 w 1620000"/>
              <a:gd name="connsiteY10" fmla="*/ 616263 h 1620000"/>
              <a:gd name="connsiteX11" fmla="*/ 1158022 w 1620000"/>
              <a:gd name="connsiteY11" fmla="*/ 268240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1003738"/>
                </a:moveTo>
                <a:lnTo>
                  <a:pt x="461978" y="1351760"/>
                </a:lnTo>
                <a:lnTo>
                  <a:pt x="1158022" y="1351760"/>
                </a:lnTo>
                <a:close/>
                <a:moveTo>
                  <a:pt x="268240" y="461978"/>
                </a:moveTo>
                <a:lnTo>
                  <a:pt x="268240" y="1158023"/>
                </a:lnTo>
                <a:lnTo>
                  <a:pt x="616262" y="810000"/>
                </a:lnTo>
                <a:close/>
                <a:moveTo>
                  <a:pt x="1351760" y="461978"/>
                </a:moveTo>
                <a:lnTo>
                  <a:pt x="1003738" y="810000"/>
                </a:lnTo>
                <a:lnTo>
                  <a:pt x="1351760" y="1158023"/>
                </a:lnTo>
                <a:close/>
                <a:moveTo>
                  <a:pt x="461978" y="268240"/>
                </a:moveTo>
                <a:lnTo>
                  <a:pt x="810000" y="616263"/>
                </a:lnTo>
                <a:lnTo>
                  <a:pt x="1158022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56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55DBB20F-0A06-4076-B502-1104C3D06512}"/>
              </a:ext>
            </a:extLst>
          </p:cNvPr>
          <p:cNvSpPr/>
          <p:nvPr/>
        </p:nvSpPr>
        <p:spPr>
          <a:xfrm>
            <a:off x="406399" y="833351"/>
            <a:ext cx="1620000" cy="1620000"/>
          </a:xfrm>
          <a:custGeom>
            <a:avLst/>
            <a:gdLst>
              <a:gd name="connsiteX0" fmla="*/ 45344 w 1620000"/>
              <a:gd name="connsiteY0" fmla="*/ 77758 h 1620000"/>
              <a:gd name="connsiteX1" fmla="*/ 45344 w 1620000"/>
              <a:gd name="connsiteY1" fmla="*/ 1574656 h 1620000"/>
              <a:gd name="connsiteX2" fmla="*/ 1542242 w 1620000"/>
              <a:gd name="connsiteY2" fmla="*/ 1574656 h 1620000"/>
              <a:gd name="connsiteX3" fmla="*/ 77758 w 1620000"/>
              <a:gd name="connsiteY3" fmla="*/ 45344 h 1620000"/>
              <a:gd name="connsiteX4" fmla="*/ 1574656 w 1620000"/>
              <a:gd name="connsiteY4" fmla="*/ 1542242 h 1620000"/>
              <a:gd name="connsiteX5" fmla="*/ 1574656 w 1620000"/>
              <a:gd name="connsiteY5" fmla="*/ 45344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45344" y="77758"/>
                </a:moveTo>
                <a:lnTo>
                  <a:pt x="45344" y="1574656"/>
                </a:lnTo>
                <a:lnTo>
                  <a:pt x="1542242" y="1574656"/>
                </a:lnTo>
                <a:close/>
                <a:moveTo>
                  <a:pt x="77758" y="45344"/>
                </a:moveTo>
                <a:lnTo>
                  <a:pt x="1574656" y="1542242"/>
                </a:lnTo>
                <a:lnTo>
                  <a:pt x="1574656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3FB5E08B-2775-4470-9366-4C949FCA702B}"/>
              </a:ext>
            </a:extLst>
          </p:cNvPr>
          <p:cNvSpPr/>
          <p:nvPr/>
        </p:nvSpPr>
        <p:spPr>
          <a:xfrm>
            <a:off x="2276474" y="833351"/>
            <a:ext cx="1620000" cy="1620000"/>
          </a:xfrm>
          <a:custGeom>
            <a:avLst/>
            <a:gdLst>
              <a:gd name="connsiteX0" fmla="*/ 97735 w 1620000"/>
              <a:gd name="connsiteY0" fmla="*/ 165911 h 1620000"/>
              <a:gd name="connsiteX1" fmla="*/ 97735 w 1620000"/>
              <a:gd name="connsiteY1" fmla="*/ 1522265 h 1620000"/>
              <a:gd name="connsiteX2" fmla="*/ 1454089 w 1620000"/>
              <a:gd name="connsiteY2" fmla="*/ 1522265 h 1620000"/>
              <a:gd name="connsiteX3" fmla="*/ 165912 w 1620000"/>
              <a:gd name="connsiteY3" fmla="*/ 97735 h 1620000"/>
              <a:gd name="connsiteX4" fmla="*/ 1522265 w 1620000"/>
              <a:gd name="connsiteY4" fmla="*/ 1454089 h 1620000"/>
              <a:gd name="connsiteX5" fmla="*/ 1522265 w 1620000"/>
              <a:gd name="connsiteY5" fmla="*/ 97735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97735" y="165911"/>
                </a:moveTo>
                <a:lnTo>
                  <a:pt x="97735" y="1522265"/>
                </a:lnTo>
                <a:lnTo>
                  <a:pt x="1454089" y="1522265"/>
                </a:lnTo>
                <a:close/>
                <a:moveTo>
                  <a:pt x="165912" y="97735"/>
                </a:moveTo>
                <a:lnTo>
                  <a:pt x="1522265" y="1454089"/>
                </a:lnTo>
                <a:lnTo>
                  <a:pt x="1522265" y="97735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9187AE2E-D990-4C6C-9C07-3CECCC18175A}"/>
              </a:ext>
            </a:extLst>
          </p:cNvPr>
          <p:cNvSpPr/>
          <p:nvPr/>
        </p:nvSpPr>
        <p:spPr>
          <a:xfrm>
            <a:off x="4144168" y="833351"/>
            <a:ext cx="1620000" cy="1620000"/>
          </a:xfrm>
          <a:custGeom>
            <a:avLst/>
            <a:gdLst>
              <a:gd name="connsiteX0" fmla="*/ 154888 w 1620000"/>
              <a:gd name="connsiteY0" fmla="*/ 259369 h 1620000"/>
              <a:gd name="connsiteX1" fmla="*/ 154888 w 1620000"/>
              <a:gd name="connsiteY1" fmla="*/ 1465112 h 1620000"/>
              <a:gd name="connsiteX2" fmla="*/ 1360631 w 1620000"/>
              <a:gd name="connsiteY2" fmla="*/ 1465112 h 1620000"/>
              <a:gd name="connsiteX3" fmla="*/ 259369 w 1620000"/>
              <a:gd name="connsiteY3" fmla="*/ 154888 h 1620000"/>
              <a:gd name="connsiteX4" fmla="*/ 1465112 w 1620000"/>
              <a:gd name="connsiteY4" fmla="*/ 1360631 h 1620000"/>
              <a:gd name="connsiteX5" fmla="*/ 1465112 w 1620000"/>
              <a:gd name="connsiteY5" fmla="*/ 154888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154888" y="259369"/>
                </a:moveTo>
                <a:lnTo>
                  <a:pt x="154888" y="1465112"/>
                </a:lnTo>
                <a:lnTo>
                  <a:pt x="1360631" y="1465112"/>
                </a:lnTo>
                <a:close/>
                <a:moveTo>
                  <a:pt x="259369" y="154888"/>
                </a:moveTo>
                <a:lnTo>
                  <a:pt x="1465112" y="1360631"/>
                </a:lnTo>
                <a:lnTo>
                  <a:pt x="1465112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E8B8A795-43B8-42F3-BDD5-B33DDB6D17E5}"/>
              </a:ext>
            </a:extLst>
          </p:cNvPr>
          <p:cNvSpPr/>
          <p:nvPr/>
        </p:nvSpPr>
        <p:spPr>
          <a:xfrm>
            <a:off x="6021387" y="833351"/>
            <a:ext cx="1620000" cy="1620000"/>
          </a:xfrm>
          <a:custGeom>
            <a:avLst/>
            <a:gdLst>
              <a:gd name="connsiteX0" fmla="*/ 207279 w 1620000"/>
              <a:gd name="connsiteY0" fmla="*/ 353034 h 1620000"/>
              <a:gd name="connsiteX1" fmla="*/ 207279 w 1620000"/>
              <a:gd name="connsiteY1" fmla="*/ 1412721 h 1620000"/>
              <a:gd name="connsiteX2" fmla="*/ 1266967 w 1620000"/>
              <a:gd name="connsiteY2" fmla="*/ 1412721 h 1620000"/>
              <a:gd name="connsiteX3" fmla="*/ 353034 w 1620000"/>
              <a:gd name="connsiteY3" fmla="*/ 207279 h 1620000"/>
              <a:gd name="connsiteX4" fmla="*/ 1412721 w 1620000"/>
              <a:gd name="connsiteY4" fmla="*/ 1266966 h 1620000"/>
              <a:gd name="connsiteX5" fmla="*/ 1412721 w 1620000"/>
              <a:gd name="connsiteY5" fmla="*/ 207279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07279" y="353034"/>
                </a:moveTo>
                <a:lnTo>
                  <a:pt x="207279" y="1412721"/>
                </a:lnTo>
                <a:lnTo>
                  <a:pt x="1266967" y="1412721"/>
                </a:lnTo>
                <a:close/>
                <a:moveTo>
                  <a:pt x="353034" y="207279"/>
                </a:moveTo>
                <a:lnTo>
                  <a:pt x="1412721" y="1266966"/>
                </a:lnTo>
                <a:lnTo>
                  <a:pt x="1412721" y="207279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687FC812-FCEA-4313-9C32-45005EFC63AF}"/>
              </a:ext>
            </a:extLst>
          </p:cNvPr>
          <p:cNvSpPr/>
          <p:nvPr/>
        </p:nvSpPr>
        <p:spPr>
          <a:xfrm>
            <a:off x="7896605" y="833351"/>
            <a:ext cx="1620000" cy="1620000"/>
          </a:xfrm>
          <a:custGeom>
            <a:avLst/>
            <a:gdLst>
              <a:gd name="connsiteX0" fmla="*/ 268240 w 1620000"/>
              <a:gd name="connsiteY0" fmla="*/ 461978 h 1620000"/>
              <a:gd name="connsiteX1" fmla="*/ 268240 w 1620000"/>
              <a:gd name="connsiteY1" fmla="*/ 1351760 h 1620000"/>
              <a:gd name="connsiteX2" fmla="*/ 1158022 w 1620000"/>
              <a:gd name="connsiteY2" fmla="*/ 1351760 h 1620000"/>
              <a:gd name="connsiteX3" fmla="*/ 461978 w 1620000"/>
              <a:gd name="connsiteY3" fmla="*/ 268240 h 1620000"/>
              <a:gd name="connsiteX4" fmla="*/ 1351760 w 1620000"/>
              <a:gd name="connsiteY4" fmla="*/ 1158023 h 1620000"/>
              <a:gd name="connsiteX5" fmla="*/ 1351760 w 1620000"/>
              <a:gd name="connsiteY5" fmla="*/ 268240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68240" y="461978"/>
                </a:moveTo>
                <a:lnTo>
                  <a:pt x="268240" y="1351760"/>
                </a:lnTo>
                <a:lnTo>
                  <a:pt x="1158022" y="1351760"/>
                </a:lnTo>
                <a:close/>
                <a:moveTo>
                  <a:pt x="461978" y="268240"/>
                </a:moveTo>
                <a:lnTo>
                  <a:pt x="1351760" y="1158023"/>
                </a:lnTo>
                <a:lnTo>
                  <a:pt x="1351760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F4E0C993-A748-42F3-AF9C-2EC99FADCE3D}"/>
              </a:ext>
            </a:extLst>
          </p:cNvPr>
          <p:cNvSpPr/>
          <p:nvPr/>
        </p:nvSpPr>
        <p:spPr>
          <a:xfrm>
            <a:off x="406399" y="4729727"/>
            <a:ext cx="1620000" cy="1620000"/>
          </a:xfrm>
          <a:custGeom>
            <a:avLst/>
            <a:gdLst>
              <a:gd name="connsiteX0" fmla="*/ 51310 w 1620000"/>
              <a:gd name="connsiteY0" fmla="*/ 83639 h 1620000"/>
              <a:gd name="connsiteX1" fmla="*/ 46847 w 1620000"/>
              <a:gd name="connsiteY1" fmla="*/ 90258 h 1620000"/>
              <a:gd name="connsiteX2" fmla="*/ 40436 w 1620000"/>
              <a:gd name="connsiteY2" fmla="*/ 122010 h 1620000"/>
              <a:gd name="connsiteX3" fmla="*/ 40436 w 1620000"/>
              <a:gd name="connsiteY3" fmla="*/ 1497990 h 1620000"/>
              <a:gd name="connsiteX4" fmla="*/ 122010 w 1620000"/>
              <a:gd name="connsiteY4" fmla="*/ 1579564 h 1620000"/>
              <a:gd name="connsiteX5" fmla="*/ 1497990 w 1620000"/>
              <a:gd name="connsiteY5" fmla="*/ 1579564 h 1620000"/>
              <a:gd name="connsiteX6" fmla="*/ 1529742 w 1620000"/>
              <a:gd name="connsiteY6" fmla="*/ 1573154 h 1620000"/>
              <a:gd name="connsiteX7" fmla="*/ 1536362 w 1620000"/>
              <a:gd name="connsiteY7" fmla="*/ 1568691 h 1620000"/>
              <a:gd name="connsiteX8" fmla="*/ 122010 w 1620000"/>
              <a:gd name="connsiteY8" fmla="*/ 40436 h 1620000"/>
              <a:gd name="connsiteX9" fmla="*/ 90258 w 1620000"/>
              <a:gd name="connsiteY9" fmla="*/ 46847 h 1620000"/>
              <a:gd name="connsiteX10" fmla="*/ 83639 w 1620000"/>
              <a:gd name="connsiteY10" fmla="*/ 51310 h 1620000"/>
              <a:gd name="connsiteX11" fmla="*/ 1568691 w 1620000"/>
              <a:gd name="connsiteY11" fmla="*/ 1536362 h 1620000"/>
              <a:gd name="connsiteX12" fmla="*/ 1573154 w 1620000"/>
              <a:gd name="connsiteY12" fmla="*/ 1529742 h 1620000"/>
              <a:gd name="connsiteX13" fmla="*/ 1579564 w 1620000"/>
              <a:gd name="connsiteY13" fmla="*/ 1497990 h 1620000"/>
              <a:gd name="connsiteX14" fmla="*/ 1579564 w 1620000"/>
              <a:gd name="connsiteY14" fmla="*/ 122010 h 1620000"/>
              <a:gd name="connsiteX15" fmla="*/ 1497990 w 1620000"/>
              <a:gd name="connsiteY15" fmla="*/ 40436 h 1620000"/>
              <a:gd name="connsiteX16" fmla="*/ 111262 w 1620000"/>
              <a:gd name="connsiteY16" fmla="*/ 0 h 1620000"/>
              <a:gd name="connsiteX17" fmla="*/ 1508738 w 1620000"/>
              <a:gd name="connsiteY17" fmla="*/ 0 h 1620000"/>
              <a:gd name="connsiteX18" fmla="*/ 1620000 w 1620000"/>
              <a:gd name="connsiteY18" fmla="*/ 111262 h 1620000"/>
              <a:gd name="connsiteX19" fmla="*/ 1620000 w 1620000"/>
              <a:gd name="connsiteY19" fmla="*/ 1508738 h 1620000"/>
              <a:gd name="connsiteX20" fmla="*/ 1508738 w 1620000"/>
              <a:gd name="connsiteY20" fmla="*/ 1620000 h 1620000"/>
              <a:gd name="connsiteX21" fmla="*/ 111262 w 1620000"/>
              <a:gd name="connsiteY21" fmla="*/ 1620000 h 1620000"/>
              <a:gd name="connsiteX22" fmla="*/ 0 w 1620000"/>
              <a:gd name="connsiteY22" fmla="*/ 1508738 h 1620000"/>
              <a:gd name="connsiteX23" fmla="*/ 0 w 1620000"/>
              <a:gd name="connsiteY23" fmla="*/ 111262 h 1620000"/>
              <a:gd name="connsiteX24" fmla="*/ 111262 w 1620000"/>
              <a:gd name="connsiteY24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20000" h="1620000">
                <a:moveTo>
                  <a:pt x="51310" y="83639"/>
                </a:moveTo>
                <a:lnTo>
                  <a:pt x="46847" y="90258"/>
                </a:lnTo>
                <a:cubicBezTo>
                  <a:pt x="42719" y="100017"/>
                  <a:pt x="40436" y="110747"/>
                  <a:pt x="40436" y="122010"/>
                </a:cubicBezTo>
                <a:lnTo>
                  <a:pt x="40436" y="1497990"/>
                </a:lnTo>
                <a:cubicBezTo>
                  <a:pt x="40436" y="1543042"/>
                  <a:pt x="76958" y="1579564"/>
                  <a:pt x="122010" y="1579564"/>
                </a:cubicBezTo>
                <a:lnTo>
                  <a:pt x="1497990" y="1579564"/>
                </a:lnTo>
                <a:cubicBezTo>
                  <a:pt x="1509253" y="1579564"/>
                  <a:pt x="1519983" y="1577282"/>
                  <a:pt x="1529742" y="1573154"/>
                </a:cubicBezTo>
                <a:lnTo>
                  <a:pt x="1536362" y="1568691"/>
                </a:lnTo>
                <a:close/>
                <a:moveTo>
                  <a:pt x="122010" y="40436"/>
                </a:moveTo>
                <a:cubicBezTo>
                  <a:pt x="110747" y="40436"/>
                  <a:pt x="100017" y="42719"/>
                  <a:pt x="90258" y="46847"/>
                </a:cubicBezTo>
                <a:lnTo>
                  <a:pt x="83639" y="51310"/>
                </a:lnTo>
                <a:lnTo>
                  <a:pt x="1568691" y="1536362"/>
                </a:lnTo>
                <a:lnTo>
                  <a:pt x="1573154" y="1529742"/>
                </a:lnTo>
                <a:cubicBezTo>
                  <a:pt x="1577281" y="1519983"/>
                  <a:pt x="1579564" y="1509253"/>
                  <a:pt x="1579564" y="1497990"/>
                </a:cubicBezTo>
                <a:lnTo>
                  <a:pt x="1579564" y="122010"/>
                </a:lnTo>
                <a:cubicBezTo>
                  <a:pt x="1579564" y="76958"/>
                  <a:pt x="1543042" y="40436"/>
                  <a:pt x="1497990" y="40436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876C9A3C-2AA9-4C5A-8350-63870839A0FD}"/>
              </a:ext>
            </a:extLst>
          </p:cNvPr>
          <p:cNvSpPr/>
          <p:nvPr/>
        </p:nvSpPr>
        <p:spPr>
          <a:xfrm>
            <a:off x="2276474" y="4729727"/>
            <a:ext cx="3487694" cy="1620000"/>
          </a:xfrm>
          <a:custGeom>
            <a:avLst/>
            <a:gdLst>
              <a:gd name="connsiteX0" fmla="*/ 2004969 w 3487694"/>
              <a:gd name="connsiteY0" fmla="*/ 241756 h 1620000"/>
              <a:gd name="connsiteX1" fmla="*/ 2004969 w 3487694"/>
              <a:gd name="connsiteY1" fmla="*/ 1411416 h 1620000"/>
              <a:gd name="connsiteX2" fmla="*/ 2076278 w 3487694"/>
              <a:gd name="connsiteY2" fmla="*/ 1482725 h 1620000"/>
              <a:gd name="connsiteX3" fmla="*/ 3245938 w 3487694"/>
              <a:gd name="connsiteY3" fmla="*/ 1482725 h 1620000"/>
              <a:gd name="connsiteX4" fmla="*/ 93234 w 3487694"/>
              <a:gd name="connsiteY4" fmla="*/ 161411 h 1620000"/>
              <a:gd name="connsiteX5" fmla="*/ 91900 w 3487694"/>
              <a:gd name="connsiteY5" fmla="*/ 168019 h 1620000"/>
              <a:gd name="connsiteX6" fmla="*/ 91900 w 3487694"/>
              <a:gd name="connsiteY6" fmla="*/ 1451981 h 1620000"/>
              <a:gd name="connsiteX7" fmla="*/ 168019 w 3487694"/>
              <a:gd name="connsiteY7" fmla="*/ 1528100 h 1620000"/>
              <a:gd name="connsiteX8" fmla="*/ 1451981 w 3487694"/>
              <a:gd name="connsiteY8" fmla="*/ 1528100 h 1620000"/>
              <a:gd name="connsiteX9" fmla="*/ 1458589 w 3487694"/>
              <a:gd name="connsiteY9" fmla="*/ 1526766 h 1620000"/>
              <a:gd name="connsiteX10" fmla="*/ 2109450 w 3487694"/>
              <a:gd name="connsiteY10" fmla="*/ 137275 h 1620000"/>
              <a:gd name="connsiteX11" fmla="*/ 3350419 w 3487694"/>
              <a:gd name="connsiteY11" fmla="*/ 1378244 h 1620000"/>
              <a:gd name="connsiteX12" fmla="*/ 3350419 w 3487694"/>
              <a:gd name="connsiteY12" fmla="*/ 208584 h 1620000"/>
              <a:gd name="connsiteX13" fmla="*/ 3279110 w 3487694"/>
              <a:gd name="connsiteY13" fmla="*/ 137275 h 1620000"/>
              <a:gd name="connsiteX14" fmla="*/ 168019 w 3487694"/>
              <a:gd name="connsiteY14" fmla="*/ 91900 h 1620000"/>
              <a:gd name="connsiteX15" fmla="*/ 161411 w 3487694"/>
              <a:gd name="connsiteY15" fmla="*/ 93234 h 1620000"/>
              <a:gd name="connsiteX16" fmla="*/ 1526766 w 3487694"/>
              <a:gd name="connsiteY16" fmla="*/ 1458590 h 1620000"/>
              <a:gd name="connsiteX17" fmla="*/ 1528100 w 3487694"/>
              <a:gd name="connsiteY17" fmla="*/ 1451981 h 1620000"/>
              <a:gd name="connsiteX18" fmla="*/ 1528100 w 3487694"/>
              <a:gd name="connsiteY18" fmla="*/ 168019 h 1620000"/>
              <a:gd name="connsiteX19" fmla="*/ 1451981 w 3487694"/>
              <a:gd name="connsiteY19" fmla="*/ 91900 h 1620000"/>
              <a:gd name="connsiteX20" fmla="*/ 1978956 w 3487694"/>
              <a:gd name="connsiteY20" fmla="*/ 0 h 1620000"/>
              <a:gd name="connsiteX21" fmla="*/ 3376432 w 3487694"/>
              <a:gd name="connsiteY21" fmla="*/ 0 h 1620000"/>
              <a:gd name="connsiteX22" fmla="*/ 3487694 w 3487694"/>
              <a:gd name="connsiteY22" fmla="*/ 111262 h 1620000"/>
              <a:gd name="connsiteX23" fmla="*/ 3487694 w 3487694"/>
              <a:gd name="connsiteY23" fmla="*/ 1508738 h 1620000"/>
              <a:gd name="connsiteX24" fmla="*/ 3376432 w 3487694"/>
              <a:gd name="connsiteY24" fmla="*/ 1620000 h 1620000"/>
              <a:gd name="connsiteX25" fmla="*/ 1978956 w 3487694"/>
              <a:gd name="connsiteY25" fmla="*/ 1620000 h 1620000"/>
              <a:gd name="connsiteX26" fmla="*/ 1867694 w 3487694"/>
              <a:gd name="connsiteY26" fmla="*/ 1508738 h 1620000"/>
              <a:gd name="connsiteX27" fmla="*/ 1867694 w 3487694"/>
              <a:gd name="connsiteY27" fmla="*/ 111262 h 1620000"/>
              <a:gd name="connsiteX28" fmla="*/ 1978956 w 3487694"/>
              <a:gd name="connsiteY28" fmla="*/ 0 h 1620000"/>
              <a:gd name="connsiteX29" fmla="*/ 111262 w 3487694"/>
              <a:gd name="connsiteY29" fmla="*/ 0 h 1620000"/>
              <a:gd name="connsiteX30" fmla="*/ 1508738 w 3487694"/>
              <a:gd name="connsiteY30" fmla="*/ 0 h 1620000"/>
              <a:gd name="connsiteX31" fmla="*/ 1620000 w 3487694"/>
              <a:gd name="connsiteY31" fmla="*/ 111262 h 1620000"/>
              <a:gd name="connsiteX32" fmla="*/ 1620000 w 3487694"/>
              <a:gd name="connsiteY32" fmla="*/ 1508738 h 1620000"/>
              <a:gd name="connsiteX33" fmla="*/ 1508738 w 3487694"/>
              <a:gd name="connsiteY33" fmla="*/ 1620000 h 1620000"/>
              <a:gd name="connsiteX34" fmla="*/ 111262 w 3487694"/>
              <a:gd name="connsiteY34" fmla="*/ 1620000 h 1620000"/>
              <a:gd name="connsiteX35" fmla="*/ 0 w 3487694"/>
              <a:gd name="connsiteY35" fmla="*/ 1508738 h 1620000"/>
              <a:gd name="connsiteX36" fmla="*/ 0 w 3487694"/>
              <a:gd name="connsiteY36" fmla="*/ 111262 h 1620000"/>
              <a:gd name="connsiteX37" fmla="*/ 111262 w 3487694"/>
              <a:gd name="connsiteY37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487694" h="1620000">
                <a:moveTo>
                  <a:pt x="2004969" y="241756"/>
                </a:moveTo>
                <a:lnTo>
                  <a:pt x="2004969" y="1411416"/>
                </a:lnTo>
                <a:cubicBezTo>
                  <a:pt x="2004969" y="1450799"/>
                  <a:pt x="2036895" y="1482725"/>
                  <a:pt x="2076278" y="1482725"/>
                </a:cubicBezTo>
                <a:lnTo>
                  <a:pt x="3245938" y="1482725"/>
                </a:lnTo>
                <a:close/>
                <a:moveTo>
                  <a:pt x="93234" y="161411"/>
                </a:moveTo>
                <a:lnTo>
                  <a:pt x="91900" y="168019"/>
                </a:lnTo>
                <a:lnTo>
                  <a:pt x="91900" y="1451981"/>
                </a:lnTo>
                <a:cubicBezTo>
                  <a:pt x="91900" y="1494020"/>
                  <a:pt x="125980" y="1528100"/>
                  <a:pt x="168019" y="1528100"/>
                </a:cubicBezTo>
                <a:lnTo>
                  <a:pt x="1451981" y="1528100"/>
                </a:lnTo>
                <a:lnTo>
                  <a:pt x="1458589" y="1526766"/>
                </a:lnTo>
                <a:close/>
                <a:moveTo>
                  <a:pt x="2109450" y="137275"/>
                </a:moveTo>
                <a:lnTo>
                  <a:pt x="3350419" y="1378244"/>
                </a:lnTo>
                <a:lnTo>
                  <a:pt x="3350419" y="208584"/>
                </a:lnTo>
                <a:cubicBezTo>
                  <a:pt x="3350419" y="169201"/>
                  <a:pt x="3318493" y="137275"/>
                  <a:pt x="3279110" y="137275"/>
                </a:cubicBezTo>
                <a:close/>
                <a:moveTo>
                  <a:pt x="168019" y="91900"/>
                </a:moveTo>
                <a:lnTo>
                  <a:pt x="161411" y="93234"/>
                </a:lnTo>
                <a:lnTo>
                  <a:pt x="1526766" y="1458590"/>
                </a:lnTo>
                <a:lnTo>
                  <a:pt x="1528100" y="1451981"/>
                </a:lnTo>
                <a:lnTo>
                  <a:pt x="1528100" y="168019"/>
                </a:lnTo>
                <a:cubicBezTo>
                  <a:pt x="1528100" y="125980"/>
                  <a:pt x="1494020" y="91900"/>
                  <a:pt x="1451981" y="91900"/>
                </a:cubicBezTo>
                <a:close/>
                <a:moveTo>
                  <a:pt x="1978956" y="0"/>
                </a:moveTo>
                <a:lnTo>
                  <a:pt x="3376432" y="0"/>
                </a:lnTo>
                <a:cubicBezTo>
                  <a:pt x="3437880" y="0"/>
                  <a:pt x="3487694" y="49814"/>
                  <a:pt x="3487694" y="111262"/>
                </a:cubicBezTo>
                <a:lnTo>
                  <a:pt x="3487694" y="1508738"/>
                </a:lnTo>
                <a:cubicBezTo>
                  <a:pt x="3487694" y="1570186"/>
                  <a:pt x="3437880" y="1620000"/>
                  <a:pt x="3376432" y="1620000"/>
                </a:cubicBezTo>
                <a:lnTo>
                  <a:pt x="1978956" y="1620000"/>
                </a:lnTo>
                <a:cubicBezTo>
                  <a:pt x="1917508" y="1620000"/>
                  <a:pt x="1867694" y="1570186"/>
                  <a:pt x="1867694" y="1508738"/>
                </a:cubicBezTo>
                <a:lnTo>
                  <a:pt x="1867694" y="111262"/>
                </a:lnTo>
                <a:cubicBezTo>
                  <a:pt x="1867694" y="49814"/>
                  <a:pt x="1917508" y="0"/>
                  <a:pt x="1978956" y="0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69BE240E-02B1-42F9-8BF2-5C6C896AD383}"/>
              </a:ext>
            </a:extLst>
          </p:cNvPr>
          <p:cNvSpPr/>
          <p:nvPr/>
        </p:nvSpPr>
        <p:spPr>
          <a:xfrm>
            <a:off x="6021387" y="4729727"/>
            <a:ext cx="1620000" cy="1620000"/>
          </a:xfrm>
          <a:custGeom>
            <a:avLst/>
            <a:gdLst>
              <a:gd name="connsiteX0" fmla="*/ 207125 w 1620000"/>
              <a:gd name="connsiteY0" fmla="*/ 352880 h 1620000"/>
              <a:gd name="connsiteX1" fmla="*/ 207125 w 1620000"/>
              <a:gd name="connsiteY1" fmla="*/ 1348970 h 1620000"/>
              <a:gd name="connsiteX2" fmla="*/ 271030 w 1620000"/>
              <a:gd name="connsiteY2" fmla="*/ 1412875 h 1620000"/>
              <a:gd name="connsiteX3" fmla="*/ 1267121 w 1620000"/>
              <a:gd name="connsiteY3" fmla="*/ 1412875 h 1620000"/>
              <a:gd name="connsiteX4" fmla="*/ 352880 w 1620000"/>
              <a:gd name="connsiteY4" fmla="*/ 207125 h 1620000"/>
              <a:gd name="connsiteX5" fmla="*/ 1412875 w 1620000"/>
              <a:gd name="connsiteY5" fmla="*/ 1267121 h 1620000"/>
              <a:gd name="connsiteX6" fmla="*/ 1412875 w 1620000"/>
              <a:gd name="connsiteY6" fmla="*/ 271030 h 1620000"/>
              <a:gd name="connsiteX7" fmla="*/ 1348970 w 1620000"/>
              <a:gd name="connsiteY7" fmla="*/ 207125 h 1620000"/>
              <a:gd name="connsiteX8" fmla="*/ 111262 w 1620000"/>
              <a:gd name="connsiteY8" fmla="*/ 0 h 1620000"/>
              <a:gd name="connsiteX9" fmla="*/ 1508738 w 1620000"/>
              <a:gd name="connsiteY9" fmla="*/ 0 h 1620000"/>
              <a:gd name="connsiteX10" fmla="*/ 1620000 w 1620000"/>
              <a:gd name="connsiteY10" fmla="*/ 111262 h 1620000"/>
              <a:gd name="connsiteX11" fmla="*/ 1620000 w 1620000"/>
              <a:gd name="connsiteY11" fmla="*/ 1508738 h 1620000"/>
              <a:gd name="connsiteX12" fmla="*/ 1508738 w 1620000"/>
              <a:gd name="connsiteY12" fmla="*/ 1620000 h 1620000"/>
              <a:gd name="connsiteX13" fmla="*/ 111262 w 1620000"/>
              <a:gd name="connsiteY13" fmla="*/ 1620000 h 1620000"/>
              <a:gd name="connsiteX14" fmla="*/ 0 w 1620000"/>
              <a:gd name="connsiteY14" fmla="*/ 1508738 h 1620000"/>
              <a:gd name="connsiteX15" fmla="*/ 0 w 1620000"/>
              <a:gd name="connsiteY15" fmla="*/ 111262 h 1620000"/>
              <a:gd name="connsiteX16" fmla="*/ 111262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207125" y="352880"/>
                </a:moveTo>
                <a:lnTo>
                  <a:pt x="207125" y="1348970"/>
                </a:lnTo>
                <a:cubicBezTo>
                  <a:pt x="207125" y="1384264"/>
                  <a:pt x="235736" y="1412875"/>
                  <a:pt x="271030" y="1412875"/>
                </a:cubicBezTo>
                <a:lnTo>
                  <a:pt x="1267121" y="1412875"/>
                </a:lnTo>
                <a:close/>
                <a:moveTo>
                  <a:pt x="352880" y="207125"/>
                </a:moveTo>
                <a:lnTo>
                  <a:pt x="1412875" y="1267121"/>
                </a:lnTo>
                <a:lnTo>
                  <a:pt x="1412875" y="271030"/>
                </a:lnTo>
                <a:cubicBezTo>
                  <a:pt x="1412875" y="235736"/>
                  <a:pt x="1384264" y="207125"/>
                  <a:pt x="1348970" y="207125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F7A0DE54-FD40-4E33-B1BC-6172D287AF31}"/>
              </a:ext>
            </a:extLst>
          </p:cNvPr>
          <p:cNvSpPr/>
          <p:nvPr/>
        </p:nvSpPr>
        <p:spPr>
          <a:xfrm>
            <a:off x="7896605" y="4729727"/>
            <a:ext cx="1620000" cy="1620000"/>
          </a:xfrm>
          <a:custGeom>
            <a:avLst/>
            <a:gdLst>
              <a:gd name="connsiteX0" fmla="*/ 289675 w 1620000"/>
              <a:gd name="connsiteY0" fmla="*/ 483413 h 1620000"/>
              <a:gd name="connsiteX1" fmla="*/ 289675 w 1620000"/>
              <a:gd name="connsiteY1" fmla="*/ 1275171 h 1620000"/>
              <a:gd name="connsiteX2" fmla="*/ 344829 w 1620000"/>
              <a:gd name="connsiteY2" fmla="*/ 1330325 h 1620000"/>
              <a:gd name="connsiteX3" fmla="*/ 1136587 w 1620000"/>
              <a:gd name="connsiteY3" fmla="*/ 1330325 h 1620000"/>
              <a:gd name="connsiteX4" fmla="*/ 483413 w 1620000"/>
              <a:gd name="connsiteY4" fmla="*/ 289675 h 1620000"/>
              <a:gd name="connsiteX5" fmla="*/ 1330325 w 1620000"/>
              <a:gd name="connsiteY5" fmla="*/ 1136588 h 1620000"/>
              <a:gd name="connsiteX6" fmla="*/ 1330325 w 1620000"/>
              <a:gd name="connsiteY6" fmla="*/ 344829 h 1620000"/>
              <a:gd name="connsiteX7" fmla="*/ 1275171 w 1620000"/>
              <a:gd name="connsiteY7" fmla="*/ 289675 h 1620000"/>
              <a:gd name="connsiteX8" fmla="*/ 111262 w 1620000"/>
              <a:gd name="connsiteY8" fmla="*/ 0 h 1620000"/>
              <a:gd name="connsiteX9" fmla="*/ 1508738 w 1620000"/>
              <a:gd name="connsiteY9" fmla="*/ 0 h 1620000"/>
              <a:gd name="connsiteX10" fmla="*/ 1620000 w 1620000"/>
              <a:gd name="connsiteY10" fmla="*/ 111262 h 1620000"/>
              <a:gd name="connsiteX11" fmla="*/ 1620000 w 1620000"/>
              <a:gd name="connsiteY11" fmla="*/ 1508738 h 1620000"/>
              <a:gd name="connsiteX12" fmla="*/ 1508738 w 1620000"/>
              <a:gd name="connsiteY12" fmla="*/ 1620000 h 1620000"/>
              <a:gd name="connsiteX13" fmla="*/ 111262 w 1620000"/>
              <a:gd name="connsiteY13" fmla="*/ 1620000 h 1620000"/>
              <a:gd name="connsiteX14" fmla="*/ 0 w 1620000"/>
              <a:gd name="connsiteY14" fmla="*/ 1508738 h 1620000"/>
              <a:gd name="connsiteX15" fmla="*/ 0 w 1620000"/>
              <a:gd name="connsiteY15" fmla="*/ 111262 h 1620000"/>
              <a:gd name="connsiteX16" fmla="*/ 111262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289675" y="483413"/>
                </a:moveTo>
                <a:lnTo>
                  <a:pt x="289675" y="1275171"/>
                </a:lnTo>
                <a:cubicBezTo>
                  <a:pt x="289675" y="1305632"/>
                  <a:pt x="314368" y="1330325"/>
                  <a:pt x="344829" y="1330325"/>
                </a:cubicBezTo>
                <a:lnTo>
                  <a:pt x="1136587" y="1330325"/>
                </a:lnTo>
                <a:close/>
                <a:moveTo>
                  <a:pt x="483413" y="289675"/>
                </a:moveTo>
                <a:lnTo>
                  <a:pt x="1330325" y="1136588"/>
                </a:lnTo>
                <a:lnTo>
                  <a:pt x="1330325" y="344829"/>
                </a:lnTo>
                <a:cubicBezTo>
                  <a:pt x="1330325" y="314368"/>
                  <a:pt x="1305632" y="289675"/>
                  <a:pt x="1275171" y="289675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16930A03-438C-4EF9-A7F9-E0165A85A326}"/>
              </a:ext>
            </a:extLst>
          </p:cNvPr>
          <p:cNvSpPr/>
          <p:nvPr/>
        </p:nvSpPr>
        <p:spPr>
          <a:xfrm>
            <a:off x="406399" y="2765667"/>
            <a:ext cx="1620000" cy="1620000"/>
          </a:xfrm>
          <a:custGeom>
            <a:avLst/>
            <a:gdLst>
              <a:gd name="connsiteX0" fmla="*/ 810000 w 1620000"/>
              <a:gd name="connsiteY0" fmla="*/ 842414 h 1620000"/>
              <a:gd name="connsiteX1" fmla="*/ 77758 w 1620000"/>
              <a:gd name="connsiteY1" fmla="*/ 1574656 h 1620000"/>
              <a:gd name="connsiteX2" fmla="*/ 1542242 w 1620000"/>
              <a:gd name="connsiteY2" fmla="*/ 1574656 h 1620000"/>
              <a:gd name="connsiteX3" fmla="*/ 45344 w 1620000"/>
              <a:gd name="connsiteY3" fmla="*/ 77758 h 1620000"/>
              <a:gd name="connsiteX4" fmla="*/ 45344 w 1620000"/>
              <a:gd name="connsiteY4" fmla="*/ 1542243 h 1620000"/>
              <a:gd name="connsiteX5" fmla="*/ 777586 w 1620000"/>
              <a:gd name="connsiteY5" fmla="*/ 810000 h 1620000"/>
              <a:gd name="connsiteX6" fmla="*/ 1574656 w 1620000"/>
              <a:gd name="connsiteY6" fmla="*/ 77758 h 1620000"/>
              <a:gd name="connsiteX7" fmla="*/ 842414 w 1620000"/>
              <a:gd name="connsiteY7" fmla="*/ 810000 h 1620000"/>
              <a:gd name="connsiteX8" fmla="*/ 1574656 w 1620000"/>
              <a:gd name="connsiteY8" fmla="*/ 1542242 h 1620000"/>
              <a:gd name="connsiteX9" fmla="*/ 77758 w 1620000"/>
              <a:gd name="connsiteY9" fmla="*/ 45344 h 1620000"/>
              <a:gd name="connsiteX10" fmla="*/ 810000 w 1620000"/>
              <a:gd name="connsiteY10" fmla="*/ 777586 h 1620000"/>
              <a:gd name="connsiteX11" fmla="*/ 1542242 w 1620000"/>
              <a:gd name="connsiteY11" fmla="*/ 45344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842414"/>
                </a:moveTo>
                <a:lnTo>
                  <a:pt x="77758" y="1574656"/>
                </a:lnTo>
                <a:lnTo>
                  <a:pt x="1542242" y="1574656"/>
                </a:lnTo>
                <a:close/>
                <a:moveTo>
                  <a:pt x="45344" y="77758"/>
                </a:moveTo>
                <a:lnTo>
                  <a:pt x="45344" y="1542243"/>
                </a:lnTo>
                <a:lnTo>
                  <a:pt x="777586" y="810000"/>
                </a:lnTo>
                <a:close/>
                <a:moveTo>
                  <a:pt x="1574656" y="77758"/>
                </a:moveTo>
                <a:lnTo>
                  <a:pt x="842414" y="810000"/>
                </a:lnTo>
                <a:lnTo>
                  <a:pt x="1574656" y="1542242"/>
                </a:lnTo>
                <a:close/>
                <a:moveTo>
                  <a:pt x="77758" y="45344"/>
                </a:moveTo>
                <a:lnTo>
                  <a:pt x="810000" y="777586"/>
                </a:lnTo>
                <a:lnTo>
                  <a:pt x="1542242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8252D118-9B72-421D-8614-4CC260A38091}"/>
              </a:ext>
            </a:extLst>
          </p:cNvPr>
          <p:cNvSpPr/>
          <p:nvPr/>
        </p:nvSpPr>
        <p:spPr>
          <a:xfrm>
            <a:off x="2276474" y="2765667"/>
            <a:ext cx="1620000" cy="1620000"/>
          </a:xfrm>
          <a:custGeom>
            <a:avLst/>
            <a:gdLst>
              <a:gd name="connsiteX0" fmla="*/ 810000 w 1620000"/>
              <a:gd name="connsiteY0" fmla="*/ 878177 h 1620000"/>
              <a:gd name="connsiteX1" fmla="*/ 165912 w 1620000"/>
              <a:gd name="connsiteY1" fmla="*/ 1522265 h 1620000"/>
              <a:gd name="connsiteX2" fmla="*/ 1454088 w 1620000"/>
              <a:gd name="connsiteY2" fmla="*/ 1522265 h 1620000"/>
              <a:gd name="connsiteX3" fmla="*/ 97735 w 1620000"/>
              <a:gd name="connsiteY3" fmla="*/ 165912 h 1620000"/>
              <a:gd name="connsiteX4" fmla="*/ 97735 w 1620000"/>
              <a:gd name="connsiteY4" fmla="*/ 1454089 h 1620000"/>
              <a:gd name="connsiteX5" fmla="*/ 741824 w 1620000"/>
              <a:gd name="connsiteY5" fmla="*/ 810000 h 1620000"/>
              <a:gd name="connsiteX6" fmla="*/ 1522265 w 1620000"/>
              <a:gd name="connsiteY6" fmla="*/ 165912 h 1620000"/>
              <a:gd name="connsiteX7" fmla="*/ 878177 w 1620000"/>
              <a:gd name="connsiteY7" fmla="*/ 810000 h 1620000"/>
              <a:gd name="connsiteX8" fmla="*/ 1522265 w 1620000"/>
              <a:gd name="connsiteY8" fmla="*/ 1454089 h 1620000"/>
              <a:gd name="connsiteX9" fmla="*/ 165912 w 1620000"/>
              <a:gd name="connsiteY9" fmla="*/ 97735 h 1620000"/>
              <a:gd name="connsiteX10" fmla="*/ 810000 w 1620000"/>
              <a:gd name="connsiteY10" fmla="*/ 741824 h 1620000"/>
              <a:gd name="connsiteX11" fmla="*/ 1454089 w 1620000"/>
              <a:gd name="connsiteY11" fmla="*/ 97735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878177"/>
                </a:moveTo>
                <a:lnTo>
                  <a:pt x="165912" y="1522265"/>
                </a:lnTo>
                <a:lnTo>
                  <a:pt x="1454088" y="1522265"/>
                </a:lnTo>
                <a:close/>
                <a:moveTo>
                  <a:pt x="97735" y="165912"/>
                </a:moveTo>
                <a:lnTo>
                  <a:pt x="97735" y="1454089"/>
                </a:lnTo>
                <a:lnTo>
                  <a:pt x="741824" y="810000"/>
                </a:lnTo>
                <a:close/>
                <a:moveTo>
                  <a:pt x="1522265" y="165912"/>
                </a:moveTo>
                <a:lnTo>
                  <a:pt x="878177" y="810000"/>
                </a:lnTo>
                <a:lnTo>
                  <a:pt x="1522265" y="1454089"/>
                </a:lnTo>
                <a:close/>
                <a:moveTo>
                  <a:pt x="165912" y="97735"/>
                </a:moveTo>
                <a:lnTo>
                  <a:pt x="810000" y="741824"/>
                </a:lnTo>
                <a:lnTo>
                  <a:pt x="1454089" y="97735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2A55E708-0907-49FD-95FC-3E05C1FEF7D3}"/>
              </a:ext>
            </a:extLst>
          </p:cNvPr>
          <p:cNvSpPr/>
          <p:nvPr/>
        </p:nvSpPr>
        <p:spPr>
          <a:xfrm>
            <a:off x="4144168" y="2765667"/>
            <a:ext cx="1620000" cy="1620000"/>
          </a:xfrm>
          <a:custGeom>
            <a:avLst/>
            <a:gdLst>
              <a:gd name="connsiteX0" fmla="*/ 810000 w 1620000"/>
              <a:gd name="connsiteY0" fmla="*/ 914481 h 1620000"/>
              <a:gd name="connsiteX1" fmla="*/ 259369 w 1620000"/>
              <a:gd name="connsiteY1" fmla="*/ 1465112 h 1620000"/>
              <a:gd name="connsiteX2" fmla="*/ 1360631 w 1620000"/>
              <a:gd name="connsiteY2" fmla="*/ 1465112 h 1620000"/>
              <a:gd name="connsiteX3" fmla="*/ 1465112 w 1620000"/>
              <a:gd name="connsiteY3" fmla="*/ 259369 h 1620000"/>
              <a:gd name="connsiteX4" fmla="*/ 914481 w 1620000"/>
              <a:gd name="connsiteY4" fmla="*/ 810000 h 1620000"/>
              <a:gd name="connsiteX5" fmla="*/ 1465112 w 1620000"/>
              <a:gd name="connsiteY5" fmla="*/ 1360631 h 1620000"/>
              <a:gd name="connsiteX6" fmla="*/ 154888 w 1620000"/>
              <a:gd name="connsiteY6" fmla="*/ 259369 h 1620000"/>
              <a:gd name="connsiteX7" fmla="*/ 154888 w 1620000"/>
              <a:gd name="connsiteY7" fmla="*/ 1360631 h 1620000"/>
              <a:gd name="connsiteX8" fmla="*/ 705519 w 1620000"/>
              <a:gd name="connsiteY8" fmla="*/ 810000 h 1620000"/>
              <a:gd name="connsiteX9" fmla="*/ 259369 w 1620000"/>
              <a:gd name="connsiteY9" fmla="*/ 154888 h 1620000"/>
              <a:gd name="connsiteX10" fmla="*/ 810000 w 1620000"/>
              <a:gd name="connsiteY10" fmla="*/ 705519 h 1620000"/>
              <a:gd name="connsiteX11" fmla="*/ 1360631 w 1620000"/>
              <a:gd name="connsiteY11" fmla="*/ 154888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14481"/>
                </a:moveTo>
                <a:lnTo>
                  <a:pt x="259369" y="1465112"/>
                </a:lnTo>
                <a:lnTo>
                  <a:pt x="1360631" y="1465112"/>
                </a:lnTo>
                <a:close/>
                <a:moveTo>
                  <a:pt x="1465112" y="259369"/>
                </a:moveTo>
                <a:lnTo>
                  <a:pt x="914481" y="810000"/>
                </a:lnTo>
                <a:lnTo>
                  <a:pt x="1465112" y="1360631"/>
                </a:lnTo>
                <a:close/>
                <a:moveTo>
                  <a:pt x="154888" y="259369"/>
                </a:moveTo>
                <a:lnTo>
                  <a:pt x="154888" y="1360631"/>
                </a:lnTo>
                <a:lnTo>
                  <a:pt x="705519" y="810000"/>
                </a:lnTo>
                <a:close/>
                <a:moveTo>
                  <a:pt x="259369" y="154888"/>
                </a:moveTo>
                <a:lnTo>
                  <a:pt x="810000" y="705519"/>
                </a:lnTo>
                <a:lnTo>
                  <a:pt x="1360631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E44542C0-534F-4FD3-9F0A-23C437DF3BE6}"/>
              </a:ext>
            </a:extLst>
          </p:cNvPr>
          <p:cNvSpPr/>
          <p:nvPr/>
        </p:nvSpPr>
        <p:spPr>
          <a:xfrm>
            <a:off x="6021387" y="2765667"/>
            <a:ext cx="1620000" cy="1620000"/>
          </a:xfrm>
          <a:custGeom>
            <a:avLst/>
            <a:gdLst>
              <a:gd name="connsiteX0" fmla="*/ 810000 w 1620000"/>
              <a:gd name="connsiteY0" fmla="*/ 955755 h 1620000"/>
              <a:gd name="connsiteX1" fmla="*/ 353034 w 1620000"/>
              <a:gd name="connsiteY1" fmla="*/ 1412721 h 1620000"/>
              <a:gd name="connsiteX2" fmla="*/ 1266967 w 1620000"/>
              <a:gd name="connsiteY2" fmla="*/ 1412721 h 1620000"/>
              <a:gd name="connsiteX3" fmla="*/ 1412721 w 1620000"/>
              <a:gd name="connsiteY3" fmla="*/ 353034 h 1620000"/>
              <a:gd name="connsiteX4" fmla="*/ 955755 w 1620000"/>
              <a:gd name="connsiteY4" fmla="*/ 810000 h 1620000"/>
              <a:gd name="connsiteX5" fmla="*/ 1412721 w 1620000"/>
              <a:gd name="connsiteY5" fmla="*/ 1266966 h 1620000"/>
              <a:gd name="connsiteX6" fmla="*/ 207279 w 1620000"/>
              <a:gd name="connsiteY6" fmla="*/ 353034 h 1620000"/>
              <a:gd name="connsiteX7" fmla="*/ 207279 w 1620000"/>
              <a:gd name="connsiteY7" fmla="*/ 1266966 h 1620000"/>
              <a:gd name="connsiteX8" fmla="*/ 664246 w 1620000"/>
              <a:gd name="connsiteY8" fmla="*/ 810000 h 1620000"/>
              <a:gd name="connsiteX9" fmla="*/ 353034 w 1620000"/>
              <a:gd name="connsiteY9" fmla="*/ 207279 h 1620000"/>
              <a:gd name="connsiteX10" fmla="*/ 810000 w 1620000"/>
              <a:gd name="connsiteY10" fmla="*/ 664246 h 1620000"/>
              <a:gd name="connsiteX11" fmla="*/ 1266967 w 1620000"/>
              <a:gd name="connsiteY11" fmla="*/ 207279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55755"/>
                </a:moveTo>
                <a:lnTo>
                  <a:pt x="353034" y="1412721"/>
                </a:lnTo>
                <a:lnTo>
                  <a:pt x="1266967" y="1412721"/>
                </a:lnTo>
                <a:close/>
                <a:moveTo>
                  <a:pt x="1412721" y="353034"/>
                </a:moveTo>
                <a:lnTo>
                  <a:pt x="955755" y="810000"/>
                </a:lnTo>
                <a:lnTo>
                  <a:pt x="1412721" y="1266966"/>
                </a:lnTo>
                <a:close/>
                <a:moveTo>
                  <a:pt x="207279" y="353034"/>
                </a:moveTo>
                <a:lnTo>
                  <a:pt x="207279" y="1266966"/>
                </a:lnTo>
                <a:lnTo>
                  <a:pt x="664246" y="810000"/>
                </a:lnTo>
                <a:close/>
                <a:moveTo>
                  <a:pt x="353034" y="207279"/>
                </a:moveTo>
                <a:lnTo>
                  <a:pt x="810000" y="664246"/>
                </a:lnTo>
                <a:lnTo>
                  <a:pt x="1266967" y="207279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38DE7755-305C-4D9F-BBE0-242BD4B940F6}"/>
              </a:ext>
            </a:extLst>
          </p:cNvPr>
          <p:cNvSpPr/>
          <p:nvPr/>
        </p:nvSpPr>
        <p:spPr>
          <a:xfrm>
            <a:off x="7896605" y="2765667"/>
            <a:ext cx="1620000" cy="1620000"/>
          </a:xfrm>
          <a:custGeom>
            <a:avLst/>
            <a:gdLst>
              <a:gd name="connsiteX0" fmla="*/ 810000 w 1620000"/>
              <a:gd name="connsiteY0" fmla="*/ 1003738 h 1620000"/>
              <a:gd name="connsiteX1" fmla="*/ 461978 w 1620000"/>
              <a:gd name="connsiteY1" fmla="*/ 1351760 h 1620000"/>
              <a:gd name="connsiteX2" fmla="*/ 1158022 w 1620000"/>
              <a:gd name="connsiteY2" fmla="*/ 1351760 h 1620000"/>
              <a:gd name="connsiteX3" fmla="*/ 268240 w 1620000"/>
              <a:gd name="connsiteY3" fmla="*/ 461978 h 1620000"/>
              <a:gd name="connsiteX4" fmla="*/ 268240 w 1620000"/>
              <a:gd name="connsiteY4" fmla="*/ 1158023 h 1620000"/>
              <a:gd name="connsiteX5" fmla="*/ 616262 w 1620000"/>
              <a:gd name="connsiteY5" fmla="*/ 810000 h 1620000"/>
              <a:gd name="connsiteX6" fmla="*/ 1351760 w 1620000"/>
              <a:gd name="connsiteY6" fmla="*/ 461978 h 1620000"/>
              <a:gd name="connsiteX7" fmla="*/ 1003738 w 1620000"/>
              <a:gd name="connsiteY7" fmla="*/ 810000 h 1620000"/>
              <a:gd name="connsiteX8" fmla="*/ 1351760 w 1620000"/>
              <a:gd name="connsiteY8" fmla="*/ 1158023 h 1620000"/>
              <a:gd name="connsiteX9" fmla="*/ 461978 w 1620000"/>
              <a:gd name="connsiteY9" fmla="*/ 268240 h 1620000"/>
              <a:gd name="connsiteX10" fmla="*/ 810000 w 1620000"/>
              <a:gd name="connsiteY10" fmla="*/ 616263 h 1620000"/>
              <a:gd name="connsiteX11" fmla="*/ 1158022 w 1620000"/>
              <a:gd name="connsiteY11" fmla="*/ 268240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1003738"/>
                </a:moveTo>
                <a:lnTo>
                  <a:pt x="461978" y="1351760"/>
                </a:lnTo>
                <a:lnTo>
                  <a:pt x="1158022" y="1351760"/>
                </a:lnTo>
                <a:close/>
                <a:moveTo>
                  <a:pt x="268240" y="461978"/>
                </a:moveTo>
                <a:lnTo>
                  <a:pt x="268240" y="1158023"/>
                </a:lnTo>
                <a:lnTo>
                  <a:pt x="616262" y="810000"/>
                </a:lnTo>
                <a:close/>
                <a:moveTo>
                  <a:pt x="1351760" y="461978"/>
                </a:moveTo>
                <a:lnTo>
                  <a:pt x="1003738" y="810000"/>
                </a:lnTo>
                <a:lnTo>
                  <a:pt x="1351760" y="1158023"/>
                </a:lnTo>
                <a:close/>
                <a:moveTo>
                  <a:pt x="461978" y="268240"/>
                </a:moveTo>
                <a:lnTo>
                  <a:pt x="810000" y="616263"/>
                </a:lnTo>
                <a:lnTo>
                  <a:pt x="1158022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gradFill>
            <a:gsLst>
              <a:gs pos="40000">
                <a:srgbClr val="FF0000"/>
              </a:gs>
              <a:gs pos="60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415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55DBB20F-0A06-4076-B502-1104C3D06512}"/>
              </a:ext>
            </a:extLst>
          </p:cNvPr>
          <p:cNvSpPr/>
          <p:nvPr/>
        </p:nvSpPr>
        <p:spPr>
          <a:xfrm>
            <a:off x="406399" y="833351"/>
            <a:ext cx="1620000" cy="1620000"/>
          </a:xfrm>
          <a:custGeom>
            <a:avLst/>
            <a:gdLst>
              <a:gd name="connsiteX0" fmla="*/ 45344 w 1620000"/>
              <a:gd name="connsiteY0" fmla="*/ 77758 h 1620000"/>
              <a:gd name="connsiteX1" fmla="*/ 45344 w 1620000"/>
              <a:gd name="connsiteY1" fmla="*/ 1574656 h 1620000"/>
              <a:gd name="connsiteX2" fmla="*/ 1542242 w 1620000"/>
              <a:gd name="connsiteY2" fmla="*/ 1574656 h 1620000"/>
              <a:gd name="connsiteX3" fmla="*/ 77758 w 1620000"/>
              <a:gd name="connsiteY3" fmla="*/ 45344 h 1620000"/>
              <a:gd name="connsiteX4" fmla="*/ 1574656 w 1620000"/>
              <a:gd name="connsiteY4" fmla="*/ 1542242 h 1620000"/>
              <a:gd name="connsiteX5" fmla="*/ 1574656 w 1620000"/>
              <a:gd name="connsiteY5" fmla="*/ 45344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45344" y="77758"/>
                </a:moveTo>
                <a:lnTo>
                  <a:pt x="45344" y="1574656"/>
                </a:lnTo>
                <a:lnTo>
                  <a:pt x="1542242" y="1574656"/>
                </a:lnTo>
                <a:close/>
                <a:moveTo>
                  <a:pt x="77758" y="45344"/>
                </a:moveTo>
                <a:lnTo>
                  <a:pt x="1574656" y="1542242"/>
                </a:lnTo>
                <a:lnTo>
                  <a:pt x="1574656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3FB5E08B-2775-4470-9366-4C949FCA702B}"/>
              </a:ext>
            </a:extLst>
          </p:cNvPr>
          <p:cNvSpPr/>
          <p:nvPr/>
        </p:nvSpPr>
        <p:spPr>
          <a:xfrm>
            <a:off x="2276474" y="833351"/>
            <a:ext cx="1620000" cy="1620000"/>
          </a:xfrm>
          <a:custGeom>
            <a:avLst/>
            <a:gdLst>
              <a:gd name="connsiteX0" fmla="*/ 97735 w 1620000"/>
              <a:gd name="connsiteY0" fmla="*/ 165911 h 1620000"/>
              <a:gd name="connsiteX1" fmla="*/ 97735 w 1620000"/>
              <a:gd name="connsiteY1" fmla="*/ 1522265 h 1620000"/>
              <a:gd name="connsiteX2" fmla="*/ 1454089 w 1620000"/>
              <a:gd name="connsiteY2" fmla="*/ 1522265 h 1620000"/>
              <a:gd name="connsiteX3" fmla="*/ 165912 w 1620000"/>
              <a:gd name="connsiteY3" fmla="*/ 97735 h 1620000"/>
              <a:gd name="connsiteX4" fmla="*/ 1522265 w 1620000"/>
              <a:gd name="connsiteY4" fmla="*/ 1454089 h 1620000"/>
              <a:gd name="connsiteX5" fmla="*/ 1522265 w 1620000"/>
              <a:gd name="connsiteY5" fmla="*/ 97735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97735" y="165911"/>
                </a:moveTo>
                <a:lnTo>
                  <a:pt x="97735" y="1522265"/>
                </a:lnTo>
                <a:lnTo>
                  <a:pt x="1454089" y="1522265"/>
                </a:lnTo>
                <a:close/>
                <a:moveTo>
                  <a:pt x="165912" y="97735"/>
                </a:moveTo>
                <a:lnTo>
                  <a:pt x="1522265" y="1454089"/>
                </a:lnTo>
                <a:lnTo>
                  <a:pt x="1522265" y="97735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9187AE2E-D990-4C6C-9C07-3CECCC18175A}"/>
              </a:ext>
            </a:extLst>
          </p:cNvPr>
          <p:cNvSpPr/>
          <p:nvPr/>
        </p:nvSpPr>
        <p:spPr>
          <a:xfrm>
            <a:off x="4144168" y="833351"/>
            <a:ext cx="1620000" cy="1620000"/>
          </a:xfrm>
          <a:custGeom>
            <a:avLst/>
            <a:gdLst>
              <a:gd name="connsiteX0" fmla="*/ 154888 w 1620000"/>
              <a:gd name="connsiteY0" fmla="*/ 259369 h 1620000"/>
              <a:gd name="connsiteX1" fmla="*/ 154888 w 1620000"/>
              <a:gd name="connsiteY1" fmla="*/ 1465112 h 1620000"/>
              <a:gd name="connsiteX2" fmla="*/ 1360631 w 1620000"/>
              <a:gd name="connsiteY2" fmla="*/ 1465112 h 1620000"/>
              <a:gd name="connsiteX3" fmla="*/ 259369 w 1620000"/>
              <a:gd name="connsiteY3" fmla="*/ 154888 h 1620000"/>
              <a:gd name="connsiteX4" fmla="*/ 1465112 w 1620000"/>
              <a:gd name="connsiteY4" fmla="*/ 1360631 h 1620000"/>
              <a:gd name="connsiteX5" fmla="*/ 1465112 w 1620000"/>
              <a:gd name="connsiteY5" fmla="*/ 154888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154888" y="259369"/>
                </a:moveTo>
                <a:lnTo>
                  <a:pt x="154888" y="1465112"/>
                </a:lnTo>
                <a:lnTo>
                  <a:pt x="1360631" y="1465112"/>
                </a:lnTo>
                <a:close/>
                <a:moveTo>
                  <a:pt x="259369" y="154888"/>
                </a:moveTo>
                <a:lnTo>
                  <a:pt x="1465112" y="1360631"/>
                </a:lnTo>
                <a:lnTo>
                  <a:pt x="1465112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E8B8A795-43B8-42F3-BDD5-B33DDB6D17E5}"/>
              </a:ext>
            </a:extLst>
          </p:cNvPr>
          <p:cNvSpPr/>
          <p:nvPr/>
        </p:nvSpPr>
        <p:spPr>
          <a:xfrm>
            <a:off x="6021387" y="833351"/>
            <a:ext cx="1620000" cy="1620000"/>
          </a:xfrm>
          <a:custGeom>
            <a:avLst/>
            <a:gdLst>
              <a:gd name="connsiteX0" fmla="*/ 207279 w 1620000"/>
              <a:gd name="connsiteY0" fmla="*/ 353034 h 1620000"/>
              <a:gd name="connsiteX1" fmla="*/ 207279 w 1620000"/>
              <a:gd name="connsiteY1" fmla="*/ 1412721 h 1620000"/>
              <a:gd name="connsiteX2" fmla="*/ 1266967 w 1620000"/>
              <a:gd name="connsiteY2" fmla="*/ 1412721 h 1620000"/>
              <a:gd name="connsiteX3" fmla="*/ 353034 w 1620000"/>
              <a:gd name="connsiteY3" fmla="*/ 207279 h 1620000"/>
              <a:gd name="connsiteX4" fmla="*/ 1412721 w 1620000"/>
              <a:gd name="connsiteY4" fmla="*/ 1266966 h 1620000"/>
              <a:gd name="connsiteX5" fmla="*/ 1412721 w 1620000"/>
              <a:gd name="connsiteY5" fmla="*/ 207279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07279" y="353034"/>
                </a:moveTo>
                <a:lnTo>
                  <a:pt x="207279" y="1412721"/>
                </a:lnTo>
                <a:lnTo>
                  <a:pt x="1266967" y="1412721"/>
                </a:lnTo>
                <a:close/>
                <a:moveTo>
                  <a:pt x="353034" y="207279"/>
                </a:moveTo>
                <a:lnTo>
                  <a:pt x="1412721" y="1266966"/>
                </a:lnTo>
                <a:lnTo>
                  <a:pt x="1412721" y="207279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687FC812-FCEA-4313-9C32-45005EFC63AF}"/>
              </a:ext>
            </a:extLst>
          </p:cNvPr>
          <p:cNvSpPr/>
          <p:nvPr/>
        </p:nvSpPr>
        <p:spPr>
          <a:xfrm>
            <a:off x="7896605" y="833351"/>
            <a:ext cx="1620000" cy="1620000"/>
          </a:xfrm>
          <a:custGeom>
            <a:avLst/>
            <a:gdLst>
              <a:gd name="connsiteX0" fmla="*/ 268240 w 1620000"/>
              <a:gd name="connsiteY0" fmla="*/ 461978 h 1620000"/>
              <a:gd name="connsiteX1" fmla="*/ 268240 w 1620000"/>
              <a:gd name="connsiteY1" fmla="*/ 1351760 h 1620000"/>
              <a:gd name="connsiteX2" fmla="*/ 1158022 w 1620000"/>
              <a:gd name="connsiteY2" fmla="*/ 1351760 h 1620000"/>
              <a:gd name="connsiteX3" fmla="*/ 461978 w 1620000"/>
              <a:gd name="connsiteY3" fmla="*/ 268240 h 1620000"/>
              <a:gd name="connsiteX4" fmla="*/ 1351760 w 1620000"/>
              <a:gd name="connsiteY4" fmla="*/ 1158023 h 1620000"/>
              <a:gd name="connsiteX5" fmla="*/ 1351760 w 1620000"/>
              <a:gd name="connsiteY5" fmla="*/ 268240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68240" y="461978"/>
                </a:moveTo>
                <a:lnTo>
                  <a:pt x="268240" y="1351760"/>
                </a:lnTo>
                <a:lnTo>
                  <a:pt x="1158022" y="1351760"/>
                </a:lnTo>
                <a:close/>
                <a:moveTo>
                  <a:pt x="461978" y="268240"/>
                </a:moveTo>
                <a:lnTo>
                  <a:pt x="1351760" y="1158023"/>
                </a:lnTo>
                <a:lnTo>
                  <a:pt x="1351760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F4E0C993-A748-42F3-AF9C-2EC99FADCE3D}"/>
              </a:ext>
            </a:extLst>
          </p:cNvPr>
          <p:cNvSpPr/>
          <p:nvPr/>
        </p:nvSpPr>
        <p:spPr>
          <a:xfrm>
            <a:off x="406399" y="4729727"/>
            <a:ext cx="1620000" cy="1620000"/>
          </a:xfrm>
          <a:custGeom>
            <a:avLst/>
            <a:gdLst>
              <a:gd name="connsiteX0" fmla="*/ 51310 w 1620000"/>
              <a:gd name="connsiteY0" fmla="*/ 83639 h 1620000"/>
              <a:gd name="connsiteX1" fmla="*/ 46847 w 1620000"/>
              <a:gd name="connsiteY1" fmla="*/ 90258 h 1620000"/>
              <a:gd name="connsiteX2" fmla="*/ 40436 w 1620000"/>
              <a:gd name="connsiteY2" fmla="*/ 122010 h 1620000"/>
              <a:gd name="connsiteX3" fmla="*/ 40436 w 1620000"/>
              <a:gd name="connsiteY3" fmla="*/ 1497990 h 1620000"/>
              <a:gd name="connsiteX4" fmla="*/ 122010 w 1620000"/>
              <a:gd name="connsiteY4" fmla="*/ 1579564 h 1620000"/>
              <a:gd name="connsiteX5" fmla="*/ 1497990 w 1620000"/>
              <a:gd name="connsiteY5" fmla="*/ 1579564 h 1620000"/>
              <a:gd name="connsiteX6" fmla="*/ 1529742 w 1620000"/>
              <a:gd name="connsiteY6" fmla="*/ 1573154 h 1620000"/>
              <a:gd name="connsiteX7" fmla="*/ 1536362 w 1620000"/>
              <a:gd name="connsiteY7" fmla="*/ 1568691 h 1620000"/>
              <a:gd name="connsiteX8" fmla="*/ 122010 w 1620000"/>
              <a:gd name="connsiteY8" fmla="*/ 40436 h 1620000"/>
              <a:gd name="connsiteX9" fmla="*/ 90258 w 1620000"/>
              <a:gd name="connsiteY9" fmla="*/ 46847 h 1620000"/>
              <a:gd name="connsiteX10" fmla="*/ 83639 w 1620000"/>
              <a:gd name="connsiteY10" fmla="*/ 51310 h 1620000"/>
              <a:gd name="connsiteX11" fmla="*/ 1568691 w 1620000"/>
              <a:gd name="connsiteY11" fmla="*/ 1536362 h 1620000"/>
              <a:gd name="connsiteX12" fmla="*/ 1573154 w 1620000"/>
              <a:gd name="connsiteY12" fmla="*/ 1529742 h 1620000"/>
              <a:gd name="connsiteX13" fmla="*/ 1579564 w 1620000"/>
              <a:gd name="connsiteY13" fmla="*/ 1497990 h 1620000"/>
              <a:gd name="connsiteX14" fmla="*/ 1579564 w 1620000"/>
              <a:gd name="connsiteY14" fmla="*/ 122010 h 1620000"/>
              <a:gd name="connsiteX15" fmla="*/ 1497990 w 1620000"/>
              <a:gd name="connsiteY15" fmla="*/ 40436 h 1620000"/>
              <a:gd name="connsiteX16" fmla="*/ 111262 w 1620000"/>
              <a:gd name="connsiteY16" fmla="*/ 0 h 1620000"/>
              <a:gd name="connsiteX17" fmla="*/ 1508738 w 1620000"/>
              <a:gd name="connsiteY17" fmla="*/ 0 h 1620000"/>
              <a:gd name="connsiteX18" fmla="*/ 1620000 w 1620000"/>
              <a:gd name="connsiteY18" fmla="*/ 111262 h 1620000"/>
              <a:gd name="connsiteX19" fmla="*/ 1620000 w 1620000"/>
              <a:gd name="connsiteY19" fmla="*/ 1508738 h 1620000"/>
              <a:gd name="connsiteX20" fmla="*/ 1508738 w 1620000"/>
              <a:gd name="connsiteY20" fmla="*/ 1620000 h 1620000"/>
              <a:gd name="connsiteX21" fmla="*/ 111262 w 1620000"/>
              <a:gd name="connsiteY21" fmla="*/ 1620000 h 1620000"/>
              <a:gd name="connsiteX22" fmla="*/ 0 w 1620000"/>
              <a:gd name="connsiteY22" fmla="*/ 1508738 h 1620000"/>
              <a:gd name="connsiteX23" fmla="*/ 0 w 1620000"/>
              <a:gd name="connsiteY23" fmla="*/ 111262 h 1620000"/>
              <a:gd name="connsiteX24" fmla="*/ 111262 w 1620000"/>
              <a:gd name="connsiteY24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20000" h="1620000">
                <a:moveTo>
                  <a:pt x="51310" y="83639"/>
                </a:moveTo>
                <a:lnTo>
                  <a:pt x="46847" y="90258"/>
                </a:lnTo>
                <a:cubicBezTo>
                  <a:pt x="42719" y="100017"/>
                  <a:pt x="40436" y="110747"/>
                  <a:pt x="40436" y="122010"/>
                </a:cubicBezTo>
                <a:lnTo>
                  <a:pt x="40436" y="1497990"/>
                </a:lnTo>
                <a:cubicBezTo>
                  <a:pt x="40436" y="1543042"/>
                  <a:pt x="76958" y="1579564"/>
                  <a:pt x="122010" y="1579564"/>
                </a:cubicBezTo>
                <a:lnTo>
                  <a:pt x="1497990" y="1579564"/>
                </a:lnTo>
                <a:cubicBezTo>
                  <a:pt x="1509253" y="1579564"/>
                  <a:pt x="1519983" y="1577282"/>
                  <a:pt x="1529742" y="1573154"/>
                </a:cubicBezTo>
                <a:lnTo>
                  <a:pt x="1536362" y="1568691"/>
                </a:lnTo>
                <a:close/>
                <a:moveTo>
                  <a:pt x="122010" y="40436"/>
                </a:moveTo>
                <a:cubicBezTo>
                  <a:pt x="110747" y="40436"/>
                  <a:pt x="100017" y="42719"/>
                  <a:pt x="90258" y="46847"/>
                </a:cubicBezTo>
                <a:lnTo>
                  <a:pt x="83639" y="51310"/>
                </a:lnTo>
                <a:lnTo>
                  <a:pt x="1568691" y="1536362"/>
                </a:lnTo>
                <a:lnTo>
                  <a:pt x="1573154" y="1529742"/>
                </a:lnTo>
                <a:cubicBezTo>
                  <a:pt x="1577281" y="1519983"/>
                  <a:pt x="1579564" y="1509253"/>
                  <a:pt x="1579564" y="1497990"/>
                </a:cubicBezTo>
                <a:lnTo>
                  <a:pt x="1579564" y="122010"/>
                </a:lnTo>
                <a:cubicBezTo>
                  <a:pt x="1579564" y="76958"/>
                  <a:pt x="1543042" y="40436"/>
                  <a:pt x="1497990" y="40436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876C9A3C-2AA9-4C5A-8350-63870839A0FD}"/>
              </a:ext>
            </a:extLst>
          </p:cNvPr>
          <p:cNvSpPr/>
          <p:nvPr/>
        </p:nvSpPr>
        <p:spPr>
          <a:xfrm>
            <a:off x="2276474" y="4729727"/>
            <a:ext cx="3487694" cy="1620000"/>
          </a:xfrm>
          <a:custGeom>
            <a:avLst/>
            <a:gdLst>
              <a:gd name="connsiteX0" fmla="*/ 2004969 w 3487694"/>
              <a:gd name="connsiteY0" fmla="*/ 241756 h 1620000"/>
              <a:gd name="connsiteX1" fmla="*/ 2004969 w 3487694"/>
              <a:gd name="connsiteY1" fmla="*/ 1411416 h 1620000"/>
              <a:gd name="connsiteX2" fmla="*/ 2076278 w 3487694"/>
              <a:gd name="connsiteY2" fmla="*/ 1482725 h 1620000"/>
              <a:gd name="connsiteX3" fmla="*/ 3245938 w 3487694"/>
              <a:gd name="connsiteY3" fmla="*/ 1482725 h 1620000"/>
              <a:gd name="connsiteX4" fmla="*/ 93234 w 3487694"/>
              <a:gd name="connsiteY4" fmla="*/ 161411 h 1620000"/>
              <a:gd name="connsiteX5" fmla="*/ 91900 w 3487694"/>
              <a:gd name="connsiteY5" fmla="*/ 168019 h 1620000"/>
              <a:gd name="connsiteX6" fmla="*/ 91900 w 3487694"/>
              <a:gd name="connsiteY6" fmla="*/ 1451981 h 1620000"/>
              <a:gd name="connsiteX7" fmla="*/ 168019 w 3487694"/>
              <a:gd name="connsiteY7" fmla="*/ 1528100 h 1620000"/>
              <a:gd name="connsiteX8" fmla="*/ 1451981 w 3487694"/>
              <a:gd name="connsiteY8" fmla="*/ 1528100 h 1620000"/>
              <a:gd name="connsiteX9" fmla="*/ 1458589 w 3487694"/>
              <a:gd name="connsiteY9" fmla="*/ 1526766 h 1620000"/>
              <a:gd name="connsiteX10" fmla="*/ 2109450 w 3487694"/>
              <a:gd name="connsiteY10" fmla="*/ 137275 h 1620000"/>
              <a:gd name="connsiteX11" fmla="*/ 3350419 w 3487694"/>
              <a:gd name="connsiteY11" fmla="*/ 1378244 h 1620000"/>
              <a:gd name="connsiteX12" fmla="*/ 3350419 w 3487694"/>
              <a:gd name="connsiteY12" fmla="*/ 208584 h 1620000"/>
              <a:gd name="connsiteX13" fmla="*/ 3279110 w 3487694"/>
              <a:gd name="connsiteY13" fmla="*/ 137275 h 1620000"/>
              <a:gd name="connsiteX14" fmla="*/ 168019 w 3487694"/>
              <a:gd name="connsiteY14" fmla="*/ 91900 h 1620000"/>
              <a:gd name="connsiteX15" fmla="*/ 161411 w 3487694"/>
              <a:gd name="connsiteY15" fmla="*/ 93234 h 1620000"/>
              <a:gd name="connsiteX16" fmla="*/ 1526766 w 3487694"/>
              <a:gd name="connsiteY16" fmla="*/ 1458590 h 1620000"/>
              <a:gd name="connsiteX17" fmla="*/ 1528100 w 3487694"/>
              <a:gd name="connsiteY17" fmla="*/ 1451981 h 1620000"/>
              <a:gd name="connsiteX18" fmla="*/ 1528100 w 3487694"/>
              <a:gd name="connsiteY18" fmla="*/ 168019 h 1620000"/>
              <a:gd name="connsiteX19" fmla="*/ 1451981 w 3487694"/>
              <a:gd name="connsiteY19" fmla="*/ 91900 h 1620000"/>
              <a:gd name="connsiteX20" fmla="*/ 1978956 w 3487694"/>
              <a:gd name="connsiteY20" fmla="*/ 0 h 1620000"/>
              <a:gd name="connsiteX21" fmla="*/ 3376432 w 3487694"/>
              <a:gd name="connsiteY21" fmla="*/ 0 h 1620000"/>
              <a:gd name="connsiteX22" fmla="*/ 3487694 w 3487694"/>
              <a:gd name="connsiteY22" fmla="*/ 111262 h 1620000"/>
              <a:gd name="connsiteX23" fmla="*/ 3487694 w 3487694"/>
              <a:gd name="connsiteY23" fmla="*/ 1508738 h 1620000"/>
              <a:gd name="connsiteX24" fmla="*/ 3376432 w 3487694"/>
              <a:gd name="connsiteY24" fmla="*/ 1620000 h 1620000"/>
              <a:gd name="connsiteX25" fmla="*/ 1978956 w 3487694"/>
              <a:gd name="connsiteY25" fmla="*/ 1620000 h 1620000"/>
              <a:gd name="connsiteX26" fmla="*/ 1867694 w 3487694"/>
              <a:gd name="connsiteY26" fmla="*/ 1508738 h 1620000"/>
              <a:gd name="connsiteX27" fmla="*/ 1867694 w 3487694"/>
              <a:gd name="connsiteY27" fmla="*/ 111262 h 1620000"/>
              <a:gd name="connsiteX28" fmla="*/ 1978956 w 3487694"/>
              <a:gd name="connsiteY28" fmla="*/ 0 h 1620000"/>
              <a:gd name="connsiteX29" fmla="*/ 111262 w 3487694"/>
              <a:gd name="connsiteY29" fmla="*/ 0 h 1620000"/>
              <a:gd name="connsiteX30" fmla="*/ 1508738 w 3487694"/>
              <a:gd name="connsiteY30" fmla="*/ 0 h 1620000"/>
              <a:gd name="connsiteX31" fmla="*/ 1620000 w 3487694"/>
              <a:gd name="connsiteY31" fmla="*/ 111262 h 1620000"/>
              <a:gd name="connsiteX32" fmla="*/ 1620000 w 3487694"/>
              <a:gd name="connsiteY32" fmla="*/ 1508738 h 1620000"/>
              <a:gd name="connsiteX33" fmla="*/ 1508738 w 3487694"/>
              <a:gd name="connsiteY33" fmla="*/ 1620000 h 1620000"/>
              <a:gd name="connsiteX34" fmla="*/ 111262 w 3487694"/>
              <a:gd name="connsiteY34" fmla="*/ 1620000 h 1620000"/>
              <a:gd name="connsiteX35" fmla="*/ 0 w 3487694"/>
              <a:gd name="connsiteY35" fmla="*/ 1508738 h 1620000"/>
              <a:gd name="connsiteX36" fmla="*/ 0 w 3487694"/>
              <a:gd name="connsiteY36" fmla="*/ 111262 h 1620000"/>
              <a:gd name="connsiteX37" fmla="*/ 111262 w 3487694"/>
              <a:gd name="connsiteY37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487694" h="1620000">
                <a:moveTo>
                  <a:pt x="2004969" y="241756"/>
                </a:moveTo>
                <a:lnTo>
                  <a:pt x="2004969" y="1411416"/>
                </a:lnTo>
                <a:cubicBezTo>
                  <a:pt x="2004969" y="1450799"/>
                  <a:pt x="2036895" y="1482725"/>
                  <a:pt x="2076278" y="1482725"/>
                </a:cubicBezTo>
                <a:lnTo>
                  <a:pt x="3245938" y="1482725"/>
                </a:lnTo>
                <a:close/>
                <a:moveTo>
                  <a:pt x="93234" y="161411"/>
                </a:moveTo>
                <a:lnTo>
                  <a:pt x="91900" y="168019"/>
                </a:lnTo>
                <a:lnTo>
                  <a:pt x="91900" y="1451981"/>
                </a:lnTo>
                <a:cubicBezTo>
                  <a:pt x="91900" y="1494020"/>
                  <a:pt x="125980" y="1528100"/>
                  <a:pt x="168019" y="1528100"/>
                </a:cubicBezTo>
                <a:lnTo>
                  <a:pt x="1451981" y="1528100"/>
                </a:lnTo>
                <a:lnTo>
                  <a:pt x="1458589" y="1526766"/>
                </a:lnTo>
                <a:close/>
                <a:moveTo>
                  <a:pt x="2109450" y="137275"/>
                </a:moveTo>
                <a:lnTo>
                  <a:pt x="3350419" y="1378244"/>
                </a:lnTo>
                <a:lnTo>
                  <a:pt x="3350419" y="208584"/>
                </a:lnTo>
                <a:cubicBezTo>
                  <a:pt x="3350419" y="169201"/>
                  <a:pt x="3318493" y="137275"/>
                  <a:pt x="3279110" y="137275"/>
                </a:cubicBezTo>
                <a:close/>
                <a:moveTo>
                  <a:pt x="168019" y="91900"/>
                </a:moveTo>
                <a:lnTo>
                  <a:pt x="161411" y="93234"/>
                </a:lnTo>
                <a:lnTo>
                  <a:pt x="1526766" y="1458590"/>
                </a:lnTo>
                <a:lnTo>
                  <a:pt x="1528100" y="1451981"/>
                </a:lnTo>
                <a:lnTo>
                  <a:pt x="1528100" y="168019"/>
                </a:lnTo>
                <a:cubicBezTo>
                  <a:pt x="1528100" y="125980"/>
                  <a:pt x="1494020" y="91900"/>
                  <a:pt x="1451981" y="91900"/>
                </a:cubicBezTo>
                <a:close/>
                <a:moveTo>
                  <a:pt x="1978956" y="0"/>
                </a:moveTo>
                <a:lnTo>
                  <a:pt x="3376432" y="0"/>
                </a:lnTo>
                <a:cubicBezTo>
                  <a:pt x="3437880" y="0"/>
                  <a:pt x="3487694" y="49814"/>
                  <a:pt x="3487694" y="111262"/>
                </a:cubicBezTo>
                <a:lnTo>
                  <a:pt x="3487694" y="1508738"/>
                </a:lnTo>
                <a:cubicBezTo>
                  <a:pt x="3487694" y="1570186"/>
                  <a:pt x="3437880" y="1620000"/>
                  <a:pt x="3376432" y="1620000"/>
                </a:cubicBezTo>
                <a:lnTo>
                  <a:pt x="1978956" y="1620000"/>
                </a:lnTo>
                <a:cubicBezTo>
                  <a:pt x="1917508" y="1620000"/>
                  <a:pt x="1867694" y="1570186"/>
                  <a:pt x="1867694" y="1508738"/>
                </a:cubicBezTo>
                <a:lnTo>
                  <a:pt x="1867694" y="111262"/>
                </a:lnTo>
                <a:cubicBezTo>
                  <a:pt x="1867694" y="49814"/>
                  <a:pt x="1917508" y="0"/>
                  <a:pt x="1978956" y="0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69BE240E-02B1-42F9-8BF2-5C6C896AD383}"/>
              </a:ext>
            </a:extLst>
          </p:cNvPr>
          <p:cNvSpPr/>
          <p:nvPr/>
        </p:nvSpPr>
        <p:spPr>
          <a:xfrm>
            <a:off x="6021387" y="4729727"/>
            <a:ext cx="1620000" cy="1620000"/>
          </a:xfrm>
          <a:custGeom>
            <a:avLst/>
            <a:gdLst>
              <a:gd name="connsiteX0" fmla="*/ 207125 w 1620000"/>
              <a:gd name="connsiteY0" fmla="*/ 352880 h 1620000"/>
              <a:gd name="connsiteX1" fmla="*/ 207125 w 1620000"/>
              <a:gd name="connsiteY1" fmla="*/ 1348970 h 1620000"/>
              <a:gd name="connsiteX2" fmla="*/ 271030 w 1620000"/>
              <a:gd name="connsiteY2" fmla="*/ 1412875 h 1620000"/>
              <a:gd name="connsiteX3" fmla="*/ 1267121 w 1620000"/>
              <a:gd name="connsiteY3" fmla="*/ 1412875 h 1620000"/>
              <a:gd name="connsiteX4" fmla="*/ 352880 w 1620000"/>
              <a:gd name="connsiteY4" fmla="*/ 207125 h 1620000"/>
              <a:gd name="connsiteX5" fmla="*/ 1412875 w 1620000"/>
              <a:gd name="connsiteY5" fmla="*/ 1267121 h 1620000"/>
              <a:gd name="connsiteX6" fmla="*/ 1412875 w 1620000"/>
              <a:gd name="connsiteY6" fmla="*/ 271030 h 1620000"/>
              <a:gd name="connsiteX7" fmla="*/ 1348970 w 1620000"/>
              <a:gd name="connsiteY7" fmla="*/ 207125 h 1620000"/>
              <a:gd name="connsiteX8" fmla="*/ 111262 w 1620000"/>
              <a:gd name="connsiteY8" fmla="*/ 0 h 1620000"/>
              <a:gd name="connsiteX9" fmla="*/ 1508738 w 1620000"/>
              <a:gd name="connsiteY9" fmla="*/ 0 h 1620000"/>
              <a:gd name="connsiteX10" fmla="*/ 1620000 w 1620000"/>
              <a:gd name="connsiteY10" fmla="*/ 111262 h 1620000"/>
              <a:gd name="connsiteX11" fmla="*/ 1620000 w 1620000"/>
              <a:gd name="connsiteY11" fmla="*/ 1508738 h 1620000"/>
              <a:gd name="connsiteX12" fmla="*/ 1508738 w 1620000"/>
              <a:gd name="connsiteY12" fmla="*/ 1620000 h 1620000"/>
              <a:gd name="connsiteX13" fmla="*/ 111262 w 1620000"/>
              <a:gd name="connsiteY13" fmla="*/ 1620000 h 1620000"/>
              <a:gd name="connsiteX14" fmla="*/ 0 w 1620000"/>
              <a:gd name="connsiteY14" fmla="*/ 1508738 h 1620000"/>
              <a:gd name="connsiteX15" fmla="*/ 0 w 1620000"/>
              <a:gd name="connsiteY15" fmla="*/ 111262 h 1620000"/>
              <a:gd name="connsiteX16" fmla="*/ 111262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207125" y="352880"/>
                </a:moveTo>
                <a:lnTo>
                  <a:pt x="207125" y="1348970"/>
                </a:lnTo>
                <a:cubicBezTo>
                  <a:pt x="207125" y="1384264"/>
                  <a:pt x="235736" y="1412875"/>
                  <a:pt x="271030" y="1412875"/>
                </a:cubicBezTo>
                <a:lnTo>
                  <a:pt x="1267121" y="1412875"/>
                </a:lnTo>
                <a:close/>
                <a:moveTo>
                  <a:pt x="352880" y="207125"/>
                </a:moveTo>
                <a:lnTo>
                  <a:pt x="1412875" y="1267121"/>
                </a:lnTo>
                <a:lnTo>
                  <a:pt x="1412875" y="271030"/>
                </a:lnTo>
                <a:cubicBezTo>
                  <a:pt x="1412875" y="235736"/>
                  <a:pt x="1384264" y="207125"/>
                  <a:pt x="1348970" y="207125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F7A0DE54-FD40-4E33-B1BC-6172D287AF31}"/>
              </a:ext>
            </a:extLst>
          </p:cNvPr>
          <p:cNvSpPr/>
          <p:nvPr/>
        </p:nvSpPr>
        <p:spPr>
          <a:xfrm>
            <a:off x="7896605" y="4729727"/>
            <a:ext cx="1620000" cy="1620000"/>
          </a:xfrm>
          <a:custGeom>
            <a:avLst/>
            <a:gdLst>
              <a:gd name="connsiteX0" fmla="*/ 289675 w 1620000"/>
              <a:gd name="connsiteY0" fmla="*/ 483413 h 1620000"/>
              <a:gd name="connsiteX1" fmla="*/ 289675 w 1620000"/>
              <a:gd name="connsiteY1" fmla="*/ 1275171 h 1620000"/>
              <a:gd name="connsiteX2" fmla="*/ 344829 w 1620000"/>
              <a:gd name="connsiteY2" fmla="*/ 1330325 h 1620000"/>
              <a:gd name="connsiteX3" fmla="*/ 1136587 w 1620000"/>
              <a:gd name="connsiteY3" fmla="*/ 1330325 h 1620000"/>
              <a:gd name="connsiteX4" fmla="*/ 483413 w 1620000"/>
              <a:gd name="connsiteY4" fmla="*/ 289675 h 1620000"/>
              <a:gd name="connsiteX5" fmla="*/ 1330325 w 1620000"/>
              <a:gd name="connsiteY5" fmla="*/ 1136588 h 1620000"/>
              <a:gd name="connsiteX6" fmla="*/ 1330325 w 1620000"/>
              <a:gd name="connsiteY6" fmla="*/ 344829 h 1620000"/>
              <a:gd name="connsiteX7" fmla="*/ 1275171 w 1620000"/>
              <a:gd name="connsiteY7" fmla="*/ 289675 h 1620000"/>
              <a:gd name="connsiteX8" fmla="*/ 111262 w 1620000"/>
              <a:gd name="connsiteY8" fmla="*/ 0 h 1620000"/>
              <a:gd name="connsiteX9" fmla="*/ 1508738 w 1620000"/>
              <a:gd name="connsiteY9" fmla="*/ 0 h 1620000"/>
              <a:gd name="connsiteX10" fmla="*/ 1620000 w 1620000"/>
              <a:gd name="connsiteY10" fmla="*/ 111262 h 1620000"/>
              <a:gd name="connsiteX11" fmla="*/ 1620000 w 1620000"/>
              <a:gd name="connsiteY11" fmla="*/ 1508738 h 1620000"/>
              <a:gd name="connsiteX12" fmla="*/ 1508738 w 1620000"/>
              <a:gd name="connsiteY12" fmla="*/ 1620000 h 1620000"/>
              <a:gd name="connsiteX13" fmla="*/ 111262 w 1620000"/>
              <a:gd name="connsiteY13" fmla="*/ 1620000 h 1620000"/>
              <a:gd name="connsiteX14" fmla="*/ 0 w 1620000"/>
              <a:gd name="connsiteY14" fmla="*/ 1508738 h 1620000"/>
              <a:gd name="connsiteX15" fmla="*/ 0 w 1620000"/>
              <a:gd name="connsiteY15" fmla="*/ 111262 h 1620000"/>
              <a:gd name="connsiteX16" fmla="*/ 111262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289675" y="483413"/>
                </a:moveTo>
                <a:lnTo>
                  <a:pt x="289675" y="1275171"/>
                </a:lnTo>
                <a:cubicBezTo>
                  <a:pt x="289675" y="1305632"/>
                  <a:pt x="314368" y="1330325"/>
                  <a:pt x="344829" y="1330325"/>
                </a:cubicBezTo>
                <a:lnTo>
                  <a:pt x="1136587" y="1330325"/>
                </a:lnTo>
                <a:close/>
                <a:moveTo>
                  <a:pt x="483413" y="289675"/>
                </a:moveTo>
                <a:lnTo>
                  <a:pt x="1330325" y="1136588"/>
                </a:lnTo>
                <a:lnTo>
                  <a:pt x="1330325" y="344829"/>
                </a:lnTo>
                <a:cubicBezTo>
                  <a:pt x="1330325" y="314368"/>
                  <a:pt x="1305632" y="289675"/>
                  <a:pt x="1275171" y="289675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16930A03-438C-4EF9-A7F9-E0165A85A326}"/>
              </a:ext>
            </a:extLst>
          </p:cNvPr>
          <p:cNvSpPr/>
          <p:nvPr/>
        </p:nvSpPr>
        <p:spPr>
          <a:xfrm>
            <a:off x="406399" y="2765667"/>
            <a:ext cx="1620000" cy="1620000"/>
          </a:xfrm>
          <a:custGeom>
            <a:avLst/>
            <a:gdLst>
              <a:gd name="connsiteX0" fmla="*/ 810000 w 1620000"/>
              <a:gd name="connsiteY0" fmla="*/ 842414 h 1620000"/>
              <a:gd name="connsiteX1" fmla="*/ 77758 w 1620000"/>
              <a:gd name="connsiteY1" fmla="*/ 1574656 h 1620000"/>
              <a:gd name="connsiteX2" fmla="*/ 1542242 w 1620000"/>
              <a:gd name="connsiteY2" fmla="*/ 1574656 h 1620000"/>
              <a:gd name="connsiteX3" fmla="*/ 45344 w 1620000"/>
              <a:gd name="connsiteY3" fmla="*/ 77758 h 1620000"/>
              <a:gd name="connsiteX4" fmla="*/ 45344 w 1620000"/>
              <a:gd name="connsiteY4" fmla="*/ 1542243 h 1620000"/>
              <a:gd name="connsiteX5" fmla="*/ 777586 w 1620000"/>
              <a:gd name="connsiteY5" fmla="*/ 810000 h 1620000"/>
              <a:gd name="connsiteX6" fmla="*/ 1574656 w 1620000"/>
              <a:gd name="connsiteY6" fmla="*/ 77758 h 1620000"/>
              <a:gd name="connsiteX7" fmla="*/ 842414 w 1620000"/>
              <a:gd name="connsiteY7" fmla="*/ 810000 h 1620000"/>
              <a:gd name="connsiteX8" fmla="*/ 1574656 w 1620000"/>
              <a:gd name="connsiteY8" fmla="*/ 1542242 h 1620000"/>
              <a:gd name="connsiteX9" fmla="*/ 77758 w 1620000"/>
              <a:gd name="connsiteY9" fmla="*/ 45344 h 1620000"/>
              <a:gd name="connsiteX10" fmla="*/ 810000 w 1620000"/>
              <a:gd name="connsiteY10" fmla="*/ 777586 h 1620000"/>
              <a:gd name="connsiteX11" fmla="*/ 1542242 w 1620000"/>
              <a:gd name="connsiteY11" fmla="*/ 45344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842414"/>
                </a:moveTo>
                <a:lnTo>
                  <a:pt x="77758" y="1574656"/>
                </a:lnTo>
                <a:lnTo>
                  <a:pt x="1542242" y="1574656"/>
                </a:lnTo>
                <a:close/>
                <a:moveTo>
                  <a:pt x="45344" y="77758"/>
                </a:moveTo>
                <a:lnTo>
                  <a:pt x="45344" y="1542243"/>
                </a:lnTo>
                <a:lnTo>
                  <a:pt x="777586" y="810000"/>
                </a:lnTo>
                <a:close/>
                <a:moveTo>
                  <a:pt x="1574656" y="77758"/>
                </a:moveTo>
                <a:lnTo>
                  <a:pt x="842414" y="810000"/>
                </a:lnTo>
                <a:lnTo>
                  <a:pt x="1574656" y="1542242"/>
                </a:lnTo>
                <a:close/>
                <a:moveTo>
                  <a:pt x="77758" y="45344"/>
                </a:moveTo>
                <a:lnTo>
                  <a:pt x="810000" y="777586"/>
                </a:lnTo>
                <a:lnTo>
                  <a:pt x="1542242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8252D118-9B72-421D-8614-4CC260A38091}"/>
              </a:ext>
            </a:extLst>
          </p:cNvPr>
          <p:cNvSpPr/>
          <p:nvPr/>
        </p:nvSpPr>
        <p:spPr>
          <a:xfrm>
            <a:off x="2276474" y="2765667"/>
            <a:ext cx="1620000" cy="1620000"/>
          </a:xfrm>
          <a:custGeom>
            <a:avLst/>
            <a:gdLst>
              <a:gd name="connsiteX0" fmla="*/ 810000 w 1620000"/>
              <a:gd name="connsiteY0" fmla="*/ 878177 h 1620000"/>
              <a:gd name="connsiteX1" fmla="*/ 165912 w 1620000"/>
              <a:gd name="connsiteY1" fmla="*/ 1522265 h 1620000"/>
              <a:gd name="connsiteX2" fmla="*/ 1454088 w 1620000"/>
              <a:gd name="connsiteY2" fmla="*/ 1522265 h 1620000"/>
              <a:gd name="connsiteX3" fmla="*/ 97735 w 1620000"/>
              <a:gd name="connsiteY3" fmla="*/ 165912 h 1620000"/>
              <a:gd name="connsiteX4" fmla="*/ 97735 w 1620000"/>
              <a:gd name="connsiteY4" fmla="*/ 1454089 h 1620000"/>
              <a:gd name="connsiteX5" fmla="*/ 741824 w 1620000"/>
              <a:gd name="connsiteY5" fmla="*/ 810000 h 1620000"/>
              <a:gd name="connsiteX6" fmla="*/ 1522265 w 1620000"/>
              <a:gd name="connsiteY6" fmla="*/ 165912 h 1620000"/>
              <a:gd name="connsiteX7" fmla="*/ 878177 w 1620000"/>
              <a:gd name="connsiteY7" fmla="*/ 810000 h 1620000"/>
              <a:gd name="connsiteX8" fmla="*/ 1522265 w 1620000"/>
              <a:gd name="connsiteY8" fmla="*/ 1454089 h 1620000"/>
              <a:gd name="connsiteX9" fmla="*/ 165912 w 1620000"/>
              <a:gd name="connsiteY9" fmla="*/ 97735 h 1620000"/>
              <a:gd name="connsiteX10" fmla="*/ 810000 w 1620000"/>
              <a:gd name="connsiteY10" fmla="*/ 741824 h 1620000"/>
              <a:gd name="connsiteX11" fmla="*/ 1454089 w 1620000"/>
              <a:gd name="connsiteY11" fmla="*/ 97735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878177"/>
                </a:moveTo>
                <a:lnTo>
                  <a:pt x="165912" y="1522265"/>
                </a:lnTo>
                <a:lnTo>
                  <a:pt x="1454088" y="1522265"/>
                </a:lnTo>
                <a:close/>
                <a:moveTo>
                  <a:pt x="97735" y="165912"/>
                </a:moveTo>
                <a:lnTo>
                  <a:pt x="97735" y="1454089"/>
                </a:lnTo>
                <a:lnTo>
                  <a:pt x="741824" y="810000"/>
                </a:lnTo>
                <a:close/>
                <a:moveTo>
                  <a:pt x="1522265" y="165912"/>
                </a:moveTo>
                <a:lnTo>
                  <a:pt x="878177" y="810000"/>
                </a:lnTo>
                <a:lnTo>
                  <a:pt x="1522265" y="1454089"/>
                </a:lnTo>
                <a:close/>
                <a:moveTo>
                  <a:pt x="165912" y="97735"/>
                </a:moveTo>
                <a:lnTo>
                  <a:pt x="810000" y="741824"/>
                </a:lnTo>
                <a:lnTo>
                  <a:pt x="1454089" y="97735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2A55E708-0907-49FD-95FC-3E05C1FEF7D3}"/>
              </a:ext>
            </a:extLst>
          </p:cNvPr>
          <p:cNvSpPr/>
          <p:nvPr/>
        </p:nvSpPr>
        <p:spPr>
          <a:xfrm>
            <a:off x="4144168" y="2765667"/>
            <a:ext cx="1620000" cy="1620000"/>
          </a:xfrm>
          <a:custGeom>
            <a:avLst/>
            <a:gdLst>
              <a:gd name="connsiteX0" fmla="*/ 810000 w 1620000"/>
              <a:gd name="connsiteY0" fmla="*/ 914481 h 1620000"/>
              <a:gd name="connsiteX1" fmla="*/ 259369 w 1620000"/>
              <a:gd name="connsiteY1" fmla="*/ 1465112 h 1620000"/>
              <a:gd name="connsiteX2" fmla="*/ 1360631 w 1620000"/>
              <a:gd name="connsiteY2" fmla="*/ 1465112 h 1620000"/>
              <a:gd name="connsiteX3" fmla="*/ 1465112 w 1620000"/>
              <a:gd name="connsiteY3" fmla="*/ 259369 h 1620000"/>
              <a:gd name="connsiteX4" fmla="*/ 914481 w 1620000"/>
              <a:gd name="connsiteY4" fmla="*/ 810000 h 1620000"/>
              <a:gd name="connsiteX5" fmla="*/ 1465112 w 1620000"/>
              <a:gd name="connsiteY5" fmla="*/ 1360631 h 1620000"/>
              <a:gd name="connsiteX6" fmla="*/ 154888 w 1620000"/>
              <a:gd name="connsiteY6" fmla="*/ 259369 h 1620000"/>
              <a:gd name="connsiteX7" fmla="*/ 154888 w 1620000"/>
              <a:gd name="connsiteY7" fmla="*/ 1360631 h 1620000"/>
              <a:gd name="connsiteX8" fmla="*/ 705519 w 1620000"/>
              <a:gd name="connsiteY8" fmla="*/ 810000 h 1620000"/>
              <a:gd name="connsiteX9" fmla="*/ 259369 w 1620000"/>
              <a:gd name="connsiteY9" fmla="*/ 154888 h 1620000"/>
              <a:gd name="connsiteX10" fmla="*/ 810000 w 1620000"/>
              <a:gd name="connsiteY10" fmla="*/ 705519 h 1620000"/>
              <a:gd name="connsiteX11" fmla="*/ 1360631 w 1620000"/>
              <a:gd name="connsiteY11" fmla="*/ 154888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14481"/>
                </a:moveTo>
                <a:lnTo>
                  <a:pt x="259369" y="1465112"/>
                </a:lnTo>
                <a:lnTo>
                  <a:pt x="1360631" y="1465112"/>
                </a:lnTo>
                <a:close/>
                <a:moveTo>
                  <a:pt x="1465112" y="259369"/>
                </a:moveTo>
                <a:lnTo>
                  <a:pt x="914481" y="810000"/>
                </a:lnTo>
                <a:lnTo>
                  <a:pt x="1465112" y="1360631"/>
                </a:lnTo>
                <a:close/>
                <a:moveTo>
                  <a:pt x="154888" y="259369"/>
                </a:moveTo>
                <a:lnTo>
                  <a:pt x="154888" y="1360631"/>
                </a:lnTo>
                <a:lnTo>
                  <a:pt x="705519" y="810000"/>
                </a:lnTo>
                <a:close/>
                <a:moveTo>
                  <a:pt x="259369" y="154888"/>
                </a:moveTo>
                <a:lnTo>
                  <a:pt x="810000" y="705519"/>
                </a:lnTo>
                <a:lnTo>
                  <a:pt x="1360631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E44542C0-534F-4FD3-9F0A-23C437DF3BE6}"/>
              </a:ext>
            </a:extLst>
          </p:cNvPr>
          <p:cNvSpPr/>
          <p:nvPr/>
        </p:nvSpPr>
        <p:spPr>
          <a:xfrm>
            <a:off x="6021387" y="2765667"/>
            <a:ext cx="1620000" cy="1620000"/>
          </a:xfrm>
          <a:custGeom>
            <a:avLst/>
            <a:gdLst>
              <a:gd name="connsiteX0" fmla="*/ 810000 w 1620000"/>
              <a:gd name="connsiteY0" fmla="*/ 955755 h 1620000"/>
              <a:gd name="connsiteX1" fmla="*/ 353034 w 1620000"/>
              <a:gd name="connsiteY1" fmla="*/ 1412721 h 1620000"/>
              <a:gd name="connsiteX2" fmla="*/ 1266967 w 1620000"/>
              <a:gd name="connsiteY2" fmla="*/ 1412721 h 1620000"/>
              <a:gd name="connsiteX3" fmla="*/ 1412721 w 1620000"/>
              <a:gd name="connsiteY3" fmla="*/ 353034 h 1620000"/>
              <a:gd name="connsiteX4" fmla="*/ 955755 w 1620000"/>
              <a:gd name="connsiteY4" fmla="*/ 810000 h 1620000"/>
              <a:gd name="connsiteX5" fmla="*/ 1412721 w 1620000"/>
              <a:gd name="connsiteY5" fmla="*/ 1266966 h 1620000"/>
              <a:gd name="connsiteX6" fmla="*/ 207279 w 1620000"/>
              <a:gd name="connsiteY6" fmla="*/ 353034 h 1620000"/>
              <a:gd name="connsiteX7" fmla="*/ 207279 w 1620000"/>
              <a:gd name="connsiteY7" fmla="*/ 1266966 h 1620000"/>
              <a:gd name="connsiteX8" fmla="*/ 664246 w 1620000"/>
              <a:gd name="connsiteY8" fmla="*/ 810000 h 1620000"/>
              <a:gd name="connsiteX9" fmla="*/ 353034 w 1620000"/>
              <a:gd name="connsiteY9" fmla="*/ 207279 h 1620000"/>
              <a:gd name="connsiteX10" fmla="*/ 810000 w 1620000"/>
              <a:gd name="connsiteY10" fmla="*/ 664246 h 1620000"/>
              <a:gd name="connsiteX11" fmla="*/ 1266967 w 1620000"/>
              <a:gd name="connsiteY11" fmla="*/ 207279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55755"/>
                </a:moveTo>
                <a:lnTo>
                  <a:pt x="353034" y="1412721"/>
                </a:lnTo>
                <a:lnTo>
                  <a:pt x="1266967" y="1412721"/>
                </a:lnTo>
                <a:close/>
                <a:moveTo>
                  <a:pt x="1412721" y="353034"/>
                </a:moveTo>
                <a:lnTo>
                  <a:pt x="955755" y="810000"/>
                </a:lnTo>
                <a:lnTo>
                  <a:pt x="1412721" y="1266966"/>
                </a:lnTo>
                <a:close/>
                <a:moveTo>
                  <a:pt x="207279" y="353034"/>
                </a:moveTo>
                <a:lnTo>
                  <a:pt x="207279" y="1266966"/>
                </a:lnTo>
                <a:lnTo>
                  <a:pt x="664246" y="810000"/>
                </a:lnTo>
                <a:close/>
                <a:moveTo>
                  <a:pt x="353034" y="207279"/>
                </a:moveTo>
                <a:lnTo>
                  <a:pt x="810000" y="664246"/>
                </a:lnTo>
                <a:lnTo>
                  <a:pt x="1266967" y="207279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38DE7755-305C-4D9F-BBE0-242BD4B940F6}"/>
              </a:ext>
            </a:extLst>
          </p:cNvPr>
          <p:cNvSpPr/>
          <p:nvPr/>
        </p:nvSpPr>
        <p:spPr>
          <a:xfrm>
            <a:off x="7896605" y="2765667"/>
            <a:ext cx="1620000" cy="1620000"/>
          </a:xfrm>
          <a:custGeom>
            <a:avLst/>
            <a:gdLst>
              <a:gd name="connsiteX0" fmla="*/ 810000 w 1620000"/>
              <a:gd name="connsiteY0" fmla="*/ 1003738 h 1620000"/>
              <a:gd name="connsiteX1" fmla="*/ 461978 w 1620000"/>
              <a:gd name="connsiteY1" fmla="*/ 1351760 h 1620000"/>
              <a:gd name="connsiteX2" fmla="*/ 1158022 w 1620000"/>
              <a:gd name="connsiteY2" fmla="*/ 1351760 h 1620000"/>
              <a:gd name="connsiteX3" fmla="*/ 268240 w 1620000"/>
              <a:gd name="connsiteY3" fmla="*/ 461978 h 1620000"/>
              <a:gd name="connsiteX4" fmla="*/ 268240 w 1620000"/>
              <a:gd name="connsiteY4" fmla="*/ 1158023 h 1620000"/>
              <a:gd name="connsiteX5" fmla="*/ 616262 w 1620000"/>
              <a:gd name="connsiteY5" fmla="*/ 810000 h 1620000"/>
              <a:gd name="connsiteX6" fmla="*/ 1351760 w 1620000"/>
              <a:gd name="connsiteY6" fmla="*/ 461978 h 1620000"/>
              <a:gd name="connsiteX7" fmla="*/ 1003738 w 1620000"/>
              <a:gd name="connsiteY7" fmla="*/ 810000 h 1620000"/>
              <a:gd name="connsiteX8" fmla="*/ 1351760 w 1620000"/>
              <a:gd name="connsiteY8" fmla="*/ 1158023 h 1620000"/>
              <a:gd name="connsiteX9" fmla="*/ 461978 w 1620000"/>
              <a:gd name="connsiteY9" fmla="*/ 268240 h 1620000"/>
              <a:gd name="connsiteX10" fmla="*/ 810000 w 1620000"/>
              <a:gd name="connsiteY10" fmla="*/ 616263 h 1620000"/>
              <a:gd name="connsiteX11" fmla="*/ 1158022 w 1620000"/>
              <a:gd name="connsiteY11" fmla="*/ 268240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1003738"/>
                </a:moveTo>
                <a:lnTo>
                  <a:pt x="461978" y="1351760"/>
                </a:lnTo>
                <a:lnTo>
                  <a:pt x="1158022" y="1351760"/>
                </a:lnTo>
                <a:close/>
                <a:moveTo>
                  <a:pt x="268240" y="461978"/>
                </a:moveTo>
                <a:lnTo>
                  <a:pt x="268240" y="1158023"/>
                </a:lnTo>
                <a:lnTo>
                  <a:pt x="616262" y="810000"/>
                </a:lnTo>
                <a:close/>
                <a:moveTo>
                  <a:pt x="1351760" y="461978"/>
                </a:moveTo>
                <a:lnTo>
                  <a:pt x="1003738" y="810000"/>
                </a:lnTo>
                <a:lnTo>
                  <a:pt x="1351760" y="1158023"/>
                </a:lnTo>
                <a:close/>
                <a:moveTo>
                  <a:pt x="461978" y="268240"/>
                </a:moveTo>
                <a:lnTo>
                  <a:pt x="810000" y="616263"/>
                </a:lnTo>
                <a:lnTo>
                  <a:pt x="1158022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31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D9881800-9C39-41CE-947E-A10F8C6DB968}"/>
              </a:ext>
            </a:extLst>
          </p:cNvPr>
          <p:cNvSpPr/>
          <p:nvPr/>
        </p:nvSpPr>
        <p:spPr>
          <a:xfrm>
            <a:off x="438897" y="4763813"/>
            <a:ext cx="1551828" cy="1551828"/>
          </a:xfrm>
          <a:prstGeom prst="roundRect">
            <a:avLst>
              <a:gd name="adj" fmla="val 53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E55064DF-812E-4A04-A77B-510D70FAC685}"/>
              </a:ext>
            </a:extLst>
          </p:cNvPr>
          <p:cNvSpPr/>
          <p:nvPr/>
        </p:nvSpPr>
        <p:spPr>
          <a:xfrm>
            <a:off x="2315322" y="4751113"/>
            <a:ext cx="1539128" cy="1539128"/>
          </a:xfrm>
          <a:prstGeom prst="roundRect">
            <a:avLst>
              <a:gd name="adj" fmla="val 53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48B77DEC-D6B0-40D2-ABFE-F24BE9CD6368}"/>
              </a:ext>
            </a:extLst>
          </p:cNvPr>
          <p:cNvSpPr/>
          <p:nvPr/>
        </p:nvSpPr>
        <p:spPr>
          <a:xfrm>
            <a:off x="4188572" y="4751113"/>
            <a:ext cx="1539128" cy="1539128"/>
          </a:xfrm>
          <a:prstGeom prst="roundRect">
            <a:avLst>
              <a:gd name="adj" fmla="val 53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0478975A-1F54-4E74-839A-644755EA0D5A}"/>
              </a:ext>
            </a:extLst>
          </p:cNvPr>
          <p:cNvSpPr/>
          <p:nvPr/>
        </p:nvSpPr>
        <p:spPr>
          <a:xfrm>
            <a:off x="6059186" y="4751113"/>
            <a:ext cx="1539128" cy="1539128"/>
          </a:xfrm>
          <a:prstGeom prst="roundRect">
            <a:avLst>
              <a:gd name="adj" fmla="val 53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716EF4B8-37BB-4C52-BBA8-8537023B7CB5}"/>
              </a:ext>
            </a:extLst>
          </p:cNvPr>
          <p:cNvSpPr/>
          <p:nvPr/>
        </p:nvSpPr>
        <p:spPr>
          <a:xfrm>
            <a:off x="7932436" y="4751113"/>
            <a:ext cx="1539128" cy="1539128"/>
          </a:xfrm>
          <a:prstGeom prst="roundRect">
            <a:avLst>
              <a:gd name="adj" fmla="val 53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0733794-2668-4858-96F1-FC92684EE5EB}"/>
              </a:ext>
            </a:extLst>
          </p:cNvPr>
          <p:cNvSpPr/>
          <p:nvPr/>
        </p:nvSpPr>
        <p:spPr>
          <a:xfrm>
            <a:off x="436831" y="863600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123A546-A445-4083-8D6E-17942961805E}"/>
              </a:ext>
            </a:extLst>
          </p:cNvPr>
          <p:cNvSpPr/>
          <p:nvPr/>
        </p:nvSpPr>
        <p:spPr>
          <a:xfrm>
            <a:off x="2310081" y="863600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89ECBD7-84D0-4FDD-A810-1D3A5DE5FFF1}"/>
              </a:ext>
            </a:extLst>
          </p:cNvPr>
          <p:cNvSpPr/>
          <p:nvPr/>
        </p:nvSpPr>
        <p:spPr>
          <a:xfrm>
            <a:off x="4183331" y="863600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10D096A-E0C5-403C-AC36-EDD6391601C0}"/>
              </a:ext>
            </a:extLst>
          </p:cNvPr>
          <p:cNvSpPr/>
          <p:nvPr/>
        </p:nvSpPr>
        <p:spPr>
          <a:xfrm>
            <a:off x="6056581" y="863600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90BFB9A-AB4B-4015-B401-93BEBEE41568}"/>
              </a:ext>
            </a:extLst>
          </p:cNvPr>
          <p:cNvSpPr/>
          <p:nvPr/>
        </p:nvSpPr>
        <p:spPr>
          <a:xfrm>
            <a:off x="7928513" y="863600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567B937-3B5D-43AE-A006-B065462AD88F}"/>
              </a:ext>
            </a:extLst>
          </p:cNvPr>
          <p:cNvSpPr/>
          <p:nvPr/>
        </p:nvSpPr>
        <p:spPr>
          <a:xfrm>
            <a:off x="436831" y="2795917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308B2A3-3ABB-4D94-B0D7-78C1239AC4AF}"/>
              </a:ext>
            </a:extLst>
          </p:cNvPr>
          <p:cNvSpPr/>
          <p:nvPr/>
        </p:nvSpPr>
        <p:spPr>
          <a:xfrm>
            <a:off x="2310081" y="2795917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304ECFC-83ED-43FB-8A81-1421C7B64D07}"/>
              </a:ext>
            </a:extLst>
          </p:cNvPr>
          <p:cNvSpPr/>
          <p:nvPr/>
        </p:nvSpPr>
        <p:spPr>
          <a:xfrm>
            <a:off x="4183331" y="2795917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7929990-0789-4002-80AD-F4F1D89869FF}"/>
              </a:ext>
            </a:extLst>
          </p:cNvPr>
          <p:cNvSpPr/>
          <p:nvPr/>
        </p:nvSpPr>
        <p:spPr>
          <a:xfrm>
            <a:off x="6056581" y="2795917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2359910-43AF-40FF-8962-0B48F07B089C}"/>
              </a:ext>
            </a:extLst>
          </p:cNvPr>
          <p:cNvSpPr/>
          <p:nvPr/>
        </p:nvSpPr>
        <p:spPr>
          <a:xfrm>
            <a:off x="7928513" y="2795917"/>
            <a:ext cx="1550840" cy="15508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AD30FF8B-C689-4B2B-9786-F2A5ED99EBC9}"/>
              </a:ext>
            </a:extLst>
          </p:cNvPr>
          <p:cNvSpPr/>
          <p:nvPr/>
        </p:nvSpPr>
        <p:spPr>
          <a:xfrm>
            <a:off x="406399" y="833351"/>
            <a:ext cx="1620000" cy="1620000"/>
          </a:xfrm>
          <a:custGeom>
            <a:avLst/>
            <a:gdLst>
              <a:gd name="connsiteX0" fmla="*/ 45344 w 1620000"/>
              <a:gd name="connsiteY0" fmla="*/ 77758 h 1620000"/>
              <a:gd name="connsiteX1" fmla="*/ 45344 w 1620000"/>
              <a:gd name="connsiteY1" fmla="*/ 1574656 h 1620000"/>
              <a:gd name="connsiteX2" fmla="*/ 1542242 w 1620000"/>
              <a:gd name="connsiteY2" fmla="*/ 1574656 h 1620000"/>
              <a:gd name="connsiteX3" fmla="*/ 77758 w 1620000"/>
              <a:gd name="connsiteY3" fmla="*/ 45344 h 1620000"/>
              <a:gd name="connsiteX4" fmla="*/ 1574656 w 1620000"/>
              <a:gd name="connsiteY4" fmla="*/ 1542242 h 1620000"/>
              <a:gd name="connsiteX5" fmla="*/ 1574656 w 1620000"/>
              <a:gd name="connsiteY5" fmla="*/ 45344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45344" y="77758"/>
                </a:moveTo>
                <a:lnTo>
                  <a:pt x="45344" y="1574656"/>
                </a:lnTo>
                <a:lnTo>
                  <a:pt x="1542242" y="1574656"/>
                </a:lnTo>
                <a:close/>
                <a:moveTo>
                  <a:pt x="77758" y="45344"/>
                </a:moveTo>
                <a:lnTo>
                  <a:pt x="1574656" y="1542242"/>
                </a:lnTo>
                <a:lnTo>
                  <a:pt x="1574656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680EF309-E7B2-47E3-A45B-480657F20203}"/>
              </a:ext>
            </a:extLst>
          </p:cNvPr>
          <p:cNvSpPr/>
          <p:nvPr/>
        </p:nvSpPr>
        <p:spPr>
          <a:xfrm>
            <a:off x="2276474" y="833351"/>
            <a:ext cx="1620000" cy="1620000"/>
          </a:xfrm>
          <a:custGeom>
            <a:avLst/>
            <a:gdLst>
              <a:gd name="connsiteX0" fmla="*/ 97735 w 1620000"/>
              <a:gd name="connsiteY0" fmla="*/ 165911 h 1620000"/>
              <a:gd name="connsiteX1" fmla="*/ 97735 w 1620000"/>
              <a:gd name="connsiteY1" fmla="*/ 1522265 h 1620000"/>
              <a:gd name="connsiteX2" fmla="*/ 1454089 w 1620000"/>
              <a:gd name="connsiteY2" fmla="*/ 1522265 h 1620000"/>
              <a:gd name="connsiteX3" fmla="*/ 165912 w 1620000"/>
              <a:gd name="connsiteY3" fmla="*/ 97735 h 1620000"/>
              <a:gd name="connsiteX4" fmla="*/ 1522265 w 1620000"/>
              <a:gd name="connsiteY4" fmla="*/ 1454089 h 1620000"/>
              <a:gd name="connsiteX5" fmla="*/ 1522265 w 1620000"/>
              <a:gd name="connsiteY5" fmla="*/ 97735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97735" y="165911"/>
                </a:moveTo>
                <a:lnTo>
                  <a:pt x="97735" y="1522265"/>
                </a:lnTo>
                <a:lnTo>
                  <a:pt x="1454089" y="1522265"/>
                </a:lnTo>
                <a:close/>
                <a:moveTo>
                  <a:pt x="165912" y="97735"/>
                </a:moveTo>
                <a:lnTo>
                  <a:pt x="1522265" y="1454089"/>
                </a:lnTo>
                <a:lnTo>
                  <a:pt x="1522265" y="97735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85B16C0-A45F-4591-ACA8-9B086159183A}"/>
              </a:ext>
            </a:extLst>
          </p:cNvPr>
          <p:cNvSpPr/>
          <p:nvPr/>
        </p:nvSpPr>
        <p:spPr>
          <a:xfrm>
            <a:off x="4144168" y="833351"/>
            <a:ext cx="1620000" cy="1620000"/>
          </a:xfrm>
          <a:custGeom>
            <a:avLst/>
            <a:gdLst>
              <a:gd name="connsiteX0" fmla="*/ 154888 w 1620000"/>
              <a:gd name="connsiteY0" fmla="*/ 259369 h 1620000"/>
              <a:gd name="connsiteX1" fmla="*/ 154888 w 1620000"/>
              <a:gd name="connsiteY1" fmla="*/ 1465112 h 1620000"/>
              <a:gd name="connsiteX2" fmla="*/ 1360631 w 1620000"/>
              <a:gd name="connsiteY2" fmla="*/ 1465112 h 1620000"/>
              <a:gd name="connsiteX3" fmla="*/ 259369 w 1620000"/>
              <a:gd name="connsiteY3" fmla="*/ 154888 h 1620000"/>
              <a:gd name="connsiteX4" fmla="*/ 1465112 w 1620000"/>
              <a:gd name="connsiteY4" fmla="*/ 1360631 h 1620000"/>
              <a:gd name="connsiteX5" fmla="*/ 1465112 w 1620000"/>
              <a:gd name="connsiteY5" fmla="*/ 154888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154888" y="259369"/>
                </a:moveTo>
                <a:lnTo>
                  <a:pt x="154888" y="1465112"/>
                </a:lnTo>
                <a:lnTo>
                  <a:pt x="1360631" y="1465112"/>
                </a:lnTo>
                <a:close/>
                <a:moveTo>
                  <a:pt x="259369" y="154888"/>
                </a:moveTo>
                <a:lnTo>
                  <a:pt x="1465112" y="1360631"/>
                </a:lnTo>
                <a:lnTo>
                  <a:pt x="1465112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611CD6F5-85DA-44FF-AD53-4295F83154AC}"/>
              </a:ext>
            </a:extLst>
          </p:cNvPr>
          <p:cNvSpPr/>
          <p:nvPr/>
        </p:nvSpPr>
        <p:spPr>
          <a:xfrm>
            <a:off x="6021387" y="833351"/>
            <a:ext cx="1620000" cy="1620000"/>
          </a:xfrm>
          <a:custGeom>
            <a:avLst/>
            <a:gdLst>
              <a:gd name="connsiteX0" fmla="*/ 207279 w 1620000"/>
              <a:gd name="connsiteY0" fmla="*/ 353034 h 1620000"/>
              <a:gd name="connsiteX1" fmla="*/ 207279 w 1620000"/>
              <a:gd name="connsiteY1" fmla="*/ 1412721 h 1620000"/>
              <a:gd name="connsiteX2" fmla="*/ 1266967 w 1620000"/>
              <a:gd name="connsiteY2" fmla="*/ 1412721 h 1620000"/>
              <a:gd name="connsiteX3" fmla="*/ 353034 w 1620000"/>
              <a:gd name="connsiteY3" fmla="*/ 207279 h 1620000"/>
              <a:gd name="connsiteX4" fmla="*/ 1412721 w 1620000"/>
              <a:gd name="connsiteY4" fmla="*/ 1266966 h 1620000"/>
              <a:gd name="connsiteX5" fmla="*/ 1412721 w 1620000"/>
              <a:gd name="connsiteY5" fmla="*/ 207279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07279" y="353034"/>
                </a:moveTo>
                <a:lnTo>
                  <a:pt x="207279" y="1412721"/>
                </a:lnTo>
                <a:lnTo>
                  <a:pt x="1266967" y="1412721"/>
                </a:lnTo>
                <a:close/>
                <a:moveTo>
                  <a:pt x="353034" y="207279"/>
                </a:moveTo>
                <a:lnTo>
                  <a:pt x="1412721" y="1266966"/>
                </a:lnTo>
                <a:lnTo>
                  <a:pt x="1412721" y="207279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B55A4BC6-0D41-4483-8377-EFA67AC5860E}"/>
              </a:ext>
            </a:extLst>
          </p:cNvPr>
          <p:cNvSpPr/>
          <p:nvPr/>
        </p:nvSpPr>
        <p:spPr>
          <a:xfrm>
            <a:off x="7896605" y="833351"/>
            <a:ext cx="1620000" cy="1620000"/>
          </a:xfrm>
          <a:custGeom>
            <a:avLst/>
            <a:gdLst>
              <a:gd name="connsiteX0" fmla="*/ 268240 w 1620000"/>
              <a:gd name="connsiteY0" fmla="*/ 461978 h 1620000"/>
              <a:gd name="connsiteX1" fmla="*/ 268240 w 1620000"/>
              <a:gd name="connsiteY1" fmla="*/ 1351760 h 1620000"/>
              <a:gd name="connsiteX2" fmla="*/ 1158022 w 1620000"/>
              <a:gd name="connsiteY2" fmla="*/ 1351760 h 1620000"/>
              <a:gd name="connsiteX3" fmla="*/ 461978 w 1620000"/>
              <a:gd name="connsiteY3" fmla="*/ 268240 h 1620000"/>
              <a:gd name="connsiteX4" fmla="*/ 1351760 w 1620000"/>
              <a:gd name="connsiteY4" fmla="*/ 1158023 h 1620000"/>
              <a:gd name="connsiteX5" fmla="*/ 1351760 w 1620000"/>
              <a:gd name="connsiteY5" fmla="*/ 268240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68240" y="461978"/>
                </a:moveTo>
                <a:lnTo>
                  <a:pt x="268240" y="1351760"/>
                </a:lnTo>
                <a:lnTo>
                  <a:pt x="1158022" y="1351760"/>
                </a:lnTo>
                <a:close/>
                <a:moveTo>
                  <a:pt x="461978" y="268240"/>
                </a:moveTo>
                <a:lnTo>
                  <a:pt x="1351760" y="1158023"/>
                </a:lnTo>
                <a:lnTo>
                  <a:pt x="1351760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F3715080-D9FF-4698-9976-78CAD6C9C6F2}"/>
              </a:ext>
            </a:extLst>
          </p:cNvPr>
          <p:cNvSpPr/>
          <p:nvPr/>
        </p:nvSpPr>
        <p:spPr>
          <a:xfrm>
            <a:off x="406399" y="4729727"/>
            <a:ext cx="1620000" cy="1620000"/>
          </a:xfrm>
          <a:custGeom>
            <a:avLst/>
            <a:gdLst>
              <a:gd name="connsiteX0" fmla="*/ 51310 w 1620000"/>
              <a:gd name="connsiteY0" fmla="*/ 83639 h 1620000"/>
              <a:gd name="connsiteX1" fmla="*/ 46847 w 1620000"/>
              <a:gd name="connsiteY1" fmla="*/ 90258 h 1620000"/>
              <a:gd name="connsiteX2" fmla="*/ 40436 w 1620000"/>
              <a:gd name="connsiteY2" fmla="*/ 122010 h 1620000"/>
              <a:gd name="connsiteX3" fmla="*/ 40436 w 1620000"/>
              <a:gd name="connsiteY3" fmla="*/ 1497990 h 1620000"/>
              <a:gd name="connsiteX4" fmla="*/ 122010 w 1620000"/>
              <a:gd name="connsiteY4" fmla="*/ 1579564 h 1620000"/>
              <a:gd name="connsiteX5" fmla="*/ 1497990 w 1620000"/>
              <a:gd name="connsiteY5" fmla="*/ 1579564 h 1620000"/>
              <a:gd name="connsiteX6" fmla="*/ 1529742 w 1620000"/>
              <a:gd name="connsiteY6" fmla="*/ 1573154 h 1620000"/>
              <a:gd name="connsiteX7" fmla="*/ 1536362 w 1620000"/>
              <a:gd name="connsiteY7" fmla="*/ 1568691 h 1620000"/>
              <a:gd name="connsiteX8" fmla="*/ 122010 w 1620000"/>
              <a:gd name="connsiteY8" fmla="*/ 40436 h 1620000"/>
              <a:gd name="connsiteX9" fmla="*/ 90258 w 1620000"/>
              <a:gd name="connsiteY9" fmla="*/ 46847 h 1620000"/>
              <a:gd name="connsiteX10" fmla="*/ 83639 w 1620000"/>
              <a:gd name="connsiteY10" fmla="*/ 51310 h 1620000"/>
              <a:gd name="connsiteX11" fmla="*/ 1568691 w 1620000"/>
              <a:gd name="connsiteY11" fmla="*/ 1536362 h 1620000"/>
              <a:gd name="connsiteX12" fmla="*/ 1573154 w 1620000"/>
              <a:gd name="connsiteY12" fmla="*/ 1529742 h 1620000"/>
              <a:gd name="connsiteX13" fmla="*/ 1579564 w 1620000"/>
              <a:gd name="connsiteY13" fmla="*/ 1497990 h 1620000"/>
              <a:gd name="connsiteX14" fmla="*/ 1579564 w 1620000"/>
              <a:gd name="connsiteY14" fmla="*/ 122010 h 1620000"/>
              <a:gd name="connsiteX15" fmla="*/ 1497990 w 1620000"/>
              <a:gd name="connsiteY15" fmla="*/ 40436 h 1620000"/>
              <a:gd name="connsiteX16" fmla="*/ 111262 w 1620000"/>
              <a:gd name="connsiteY16" fmla="*/ 0 h 1620000"/>
              <a:gd name="connsiteX17" fmla="*/ 1508738 w 1620000"/>
              <a:gd name="connsiteY17" fmla="*/ 0 h 1620000"/>
              <a:gd name="connsiteX18" fmla="*/ 1620000 w 1620000"/>
              <a:gd name="connsiteY18" fmla="*/ 111262 h 1620000"/>
              <a:gd name="connsiteX19" fmla="*/ 1620000 w 1620000"/>
              <a:gd name="connsiteY19" fmla="*/ 1508738 h 1620000"/>
              <a:gd name="connsiteX20" fmla="*/ 1508738 w 1620000"/>
              <a:gd name="connsiteY20" fmla="*/ 1620000 h 1620000"/>
              <a:gd name="connsiteX21" fmla="*/ 111262 w 1620000"/>
              <a:gd name="connsiteY21" fmla="*/ 1620000 h 1620000"/>
              <a:gd name="connsiteX22" fmla="*/ 0 w 1620000"/>
              <a:gd name="connsiteY22" fmla="*/ 1508738 h 1620000"/>
              <a:gd name="connsiteX23" fmla="*/ 0 w 1620000"/>
              <a:gd name="connsiteY23" fmla="*/ 111262 h 1620000"/>
              <a:gd name="connsiteX24" fmla="*/ 111262 w 1620000"/>
              <a:gd name="connsiteY24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20000" h="1620000">
                <a:moveTo>
                  <a:pt x="51310" y="83639"/>
                </a:moveTo>
                <a:lnTo>
                  <a:pt x="46847" y="90258"/>
                </a:lnTo>
                <a:cubicBezTo>
                  <a:pt x="42719" y="100017"/>
                  <a:pt x="40436" y="110747"/>
                  <a:pt x="40436" y="122010"/>
                </a:cubicBezTo>
                <a:lnTo>
                  <a:pt x="40436" y="1497990"/>
                </a:lnTo>
                <a:cubicBezTo>
                  <a:pt x="40436" y="1543042"/>
                  <a:pt x="76958" y="1579564"/>
                  <a:pt x="122010" y="1579564"/>
                </a:cubicBezTo>
                <a:lnTo>
                  <a:pt x="1497990" y="1579564"/>
                </a:lnTo>
                <a:cubicBezTo>
                  <a:pt x="1509253" y="1579564"/>
                  <a:pt x="1519983" y="1577282"/>
                  <a:pt x="1529742" y="1573154"/>
                </a:cubicBezTo>
                <a:lnTo>
                  <a:pt x="1536362" y="1568691"/>
                </a:lnTo>
                <a:close/>
                <a:moveTo>
                  <a:pt x="122010" y="40436"/>
                </a:moveTo>
                <a:cubicBezTo>
                  <a:pt x="110747" y="40436"/>
                  <a:pt x="100017" y="42719"/>
                  <a:pt x="90258" y="46847"/>
                </a:cubicBezTo>
                <a:lnTo>
                  <a:pt x="83639" y="51310"/>
                </a:lnTo>
                <a:lnTo>
                  <a:pt x="1568691" y="1536362"/>
                </a:lnTo>
                <a:lnTo>
                  <a:pt x="1573154" y="1529742"/>
                </a:lnTo>
                <a:cubicBezTo>
                  <a:pt x="1577281" y="1519983"/>
                  <a:pt x="1579564" y="1509253"/>
                  <a:pt x="1579564" y="1497990"/>
                </a:cubicBezTo>
                <a:lnTo>
                  <a:pt x="1579564" y="122010"/>
                </a:lnTo>
                <a:cubicBezTo>
                  <a:pt x="1579564" y="76958"/>
                  <a:pt x="1543042" y="40436"/>
                  <a:pt x="1497990" y="40436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119CA340-F9EF-48AD-9BAC-3DE2AAAD6B71}"/>
              </a:ext>
            </a:extLst>
          </p:cNvPr>
          <p:cNvSpPr/>
          <p:nvPr/>
        </p:nvSpPr>
        <p:spPr>
          <a:xfrm>
            <a:off x="2276474" y="4729727"/>
            <a:ext cx="3487694" cy="1620000"/>
          </a:xfrm>
          <a:custGeom>
            <a:avLst/>
            <a:gdLst>
              <a:gd name="connsiteX0" fmla="*/ 2004969 w 3487694"/>
              <a:gd name="connsiteY0" fmla="*/ 241756 h 1620000"/>
              <a:gd name="connsiteX1" fmla="*/ 2004969 w 3487694"/>
              <a:gd name="connsiteY1" fmla="*/ 1411416 h 1620000"/>
              <a:gd name="connsiteX2" fmla="*/ 2076278 w 3487694"/>
              <a:gd name="connsiteY2" fmla="*/ 1482725 h 1620000"/>
              <a:gd name="connsiteX3" fmla="*/ 3245938 w 3487694"/>
              <a:gd name="connsiteY3" fmla="*/ 1482725 h 1620000"/>
              <a:gd name="connsiteX4" fmla="*/ 93234 w 3487694"/>
              <a:gd name="connsiteY4" fmla="*/ 161411 h 1620000"/>
              <a:gd name="connsiteX5" fmla="*/ 91900 w 3487694"/>
              <a:gd name="connsiteY5" fmla="*/ 168019 h 1620000"/>
              <a:gd name="connsiteX6" fmla="*/ 91900 w 3487694"/>
              <a:gd name="connsiteY6" fmla="*/ 1451981 h 1620000"/>
              <a:gd name="connsiteX7" fmla="*/ 168019 w 3487694"/>
              <a:gd name="connsiteY7" fmla="*/ 1528100 h 1620000"/>
              <a:gd name="connsiteX8" fmla="*/ 1451981 w 3487694"/>
              <a:gd name="connsiteY8" fmla="*/ 1528100 h 1620000"/>
              <a:gd name="connsiteX9" fmla="*/ 1458589 w 3487694"/>
              <a:gd name="connsiteY9" fmla="*/ 1526766 h 1620000"/>
              <a:gd name="connsiteX10" fmla="*/ 2109450 w 3487694"/>
              <a:gd name="connsiteY10" fmla="*/ 137275 h 1620000"/>
              <a:gd name="connsiteX11" fmla="*/ 3350419 w 3487694"/>
              <a:gd name="connsiteY11" fmla="*/ 1378244 h 1620000"/>
              <a:gd name="connsiteX12" fmla="*/ 3350419 w 3487694"/>
              <a:gd name="connsiteY12" fmla="*/ 208584 h 1620000"/>
              <a:gd name="connsiteX13" fmla="*/ 3279110 w 3487694"/>
              <a:gd name="connsiteY13" fmla="*/ 137275 h 1620000"/>
              <a:gd name="connsiteX14" fmla="*/ 168019 w 3487694"/>
              <a:gd name="connsiteY14" fmla="*/ 91900 h 1620000"/>
              <a:gd name="connsiteX15" fmla="*/ 161411 w 3487694"/>
              <a:gd name="connsiteY15" fmla="*/ 93234 h 1620000"/>
              <a:gd name="connsiteX16" fmla="*/ 1526766 w 3487694"/>
              <a:gd name="connsiteY16" fmla="*/ 1458590 h 1620000"/>
              <a:gd name="connsiteX17" fmla="*/ 1528100 w 3487694"/>
              <a:gd name="connsiteY17" fmla="*/ 1451981 h 1620000"/>
              <a:gd name="connsiteX18" fmla="*/ 1528100 w 3487694"/>
              <a:gd name="connsiteY18" fmla="*/ 168019 h 1620000"/>
              <a:gd name="connsiteX19" fmla="*/ 1451981 w 3487694"/>
              <a:gd name="connsiteY19" fmla="*/ 91900 h 1620000"/>
              <a:gd name="connsiteX20" fmla="*/ 1978956 w 3487694"/>
              <a:gd name="connsiteY20" fmla="*/ 0 h 1620000"/>
              <a:gd name="connsiteX21" fmla="*/ 3376432 w 3487694"/>
              <a:gd name="connsiteY21" fmla="*/ 0 h 1620000"/>
              <a:gd name="connsiteX22" fmla="*/ 3487694 w 3487694"/>
              <a:gd name="connsiteY22" fmla="*/ 111262 h 1620000"/>
              <a:gd name="connsiteX23" fmla="*/ 3487694 w 3487694"/>
              <a:gd name="connsiteY23" fmla="*/ 1508738 h 1620000"/>
              <a:gd name="connsiteX24" fmla="*/ 3376432 w 3487694"/>
              <a:gd name="connsiteY24" fmla="*/ 1620000 h 1620000"/>
              <a:gd name="connsiteX25" fmla="*/ 1978956 w 3487694"/>
              <a:gd name="connsiteY25" fmla="*/ 1620000 h 1620000"/>
              <a:gd name="connsiteX26" fmla="*/ 1867694 w 3487694"/>
              <a:gd name="connsiteY26" fmla="*/ 1508738 h 1620000"/>
              <a:gd name="connsiteX27" fmla="*/ 1867694 w 3487694"/>
              <a:gd name="connsiteY27" fmla="*/ 111262 h 1620000"/>
              <a:gd name="connsiteX28" fmla="*/ 1978956 w 3487694"/>
              <a:gd name="connsiteY28" fmla="*/ 0 h 1620000"/>
              <a:gd name="connsiteX29" fmla="*/ 111262 w 3487694"/>
              <a:gd name="connsiteY29" fmla="*/ 0 h 1620000"/>
              <a:gd name="connsiteX30" fmla="*/ 1508738 w 3487694"/>
              <a:gd name="connsiteY30" fmla="*/ 0 h 1620000"/>
              <a:gd name="connsiteX31" fmla="*/ 1620000 w 3487694"/>
              <a:gd name="connsiteY31" fmla="*/ 111262 h 1620000"/>
              <a:gd name="connsiteX32" fmla="*/ 1620000 w 3487694"/>
              <a:gd name="connsiteY32" fmla="*/ 1508738 h 1620000"/>
              <a:gd name="connsiteX33" fmla="*/ 1508738 w 3487694"/>
              <a:gd name="connsiteY33" fmla="*/ 1620000 h 1620000"/>
              <a:gd name="connsiteX34" fmla="*/ 111262 w 3487694"/>
              <a:gd name="connsiteY34" fmla="*/ 1620000 h 1620000"/>
              <a:gd name="connsiteX35" fmla="*/ 0 w 3487694"/>
              <a:gd name="connsiteY35" fmla="*/ 1508738 h 1620000"/>
              <a:gd name="connsiteX36" fmla="*/ 0 w 3487694"/>
              <a:gd name="connsiteY36" fmla="*/ 111262 h 1620000"/>
              <a:gd name="connsiteX37" fmla="*/ 111262 w 3487694"/>
              <a:gd name="connsiteY37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487694" h="1620000">
                <a:moveTo>
                  <a:pt x="2004969" y="241756"/>
                </a:moveTo>
                <a:lnTo>
                  <a:pt x="2004969" y="1411416"/>
                </a:lnTo>
                <a:cubicBezTo>
                  <a:pt x="2004969" y="1450799"/>
                  <a:pt x="2036895" y="1482725"/>
                  <a:pt x="2076278" y="1482725"/>
                </a:cubicBezTo>
                <a:lnTo>
                  <a:pt x="3245938" y="1482725"/>
                </a:lnTo>
                <a:close/>
                <a:moveTo>
                  <a:pt x="93234" y="161411"/>
                </a:moveTo>
                <a:lnTo>
                  <a:pt x="91900" y="168019"/>
                </a:lnTo>
                <a:lnTo>
                  <a:pt x="91900" y="1451981"/>
                </a:lnTo>
                <a:cubicBezTo>
                  <a:pt x="91900" y="1494020"/>
                  <a:pt x="125980" y="1528100"/>
                  <a:pt x="168019" y="1528100"/>
                </a:cubicBezTo>
                <a:lnTo>
                  <a:pt x="1451981" y="1528100"/>
                </a:lnTo>
                <a:lnTo>
                  <a:pt x="1458589" y="1526766"/>
                </a:lnTo>
                <a:close/>
                <a:moveTo>
                  <a:pt x="2109450" y="137275"/>
                </a:moveTo>
                <a:lnTo>
                  <a:pt x="3350419" y="1378244"/>
                </a:lnTo>
                <a:lnTo>
                  <a:pt x="3350419" y="208584"/>
                </a:lnTo>
                <a:cubicBezTo>
                  <a:pt x="3350419" y="169201"/>
                  <a:pt x="3318493" y="137275"/>
                  <a:pt x="3279110" y="137275"/>
                </a:cubicBezTo>
                <a:close/>
                <a:moveTo>
                  <a:pt x="168019" y="91900"/>
                </a:moveTo>
                <a:lnTo>
                  <a:pt x="161411" y="93234"/>
                </a:lnTo>
                <a:lnTo>
                  <a:pt x="1526766" y="1458590"/>
                </a:lnTo>
                <a:lnTo>
                  <a:pt x="1528100" y="1451981"/>
                </a:lnTo>
                <a:lnTo>
                  <a:pt x="1528100" y="168019"/>
                </a:lnTo>
                <a:cubicBezTo>
                  <a:pt x="1528100" y="125980"/>
                  <a:pt x="1494020" y="91900"/>
                  <a:pt x="1451981" y="91900"/>
                </a:cubicBezTo>
                <a:close/>
                <a:moveTo>
                  <a:pt x="1978956" y="0"/>
                </a:moveTo>
                <a:lnTo>
                  <a:pt x="3376432" y="0"/>
                </a:lnTo>
                <a:cubicBezTo>
                  <a:pt x="3437880" y="0"/>
                  <a:pt x="3487694" y="49814"/>
                  <a:pt x="3487694" y="111262"/>
                </a:cubicBezTo>
                <a:lnTo>
                  <a:pt x="3487694" y="1508738"/>
                </a:lnTo>
                <a:cubicBezTo>
                  <a:pt x="3487694" y="1570186"/>
                  <a:pt x="3437880" y="1620000"/>
                  <a:pt x="3376432" y="1620000"/>
                </a:cubicBezTo>
                <a:lnTo>
                  <a:pt x="1978956" y="1620000"/>
                </a:lnTo>
                <a:cubicBezTo>
                  <a:pt x="1917508" y="1620000"/>
                  <a:pt x="1867694" y="1570186"/>
                  <a:pt x="1867694" y="1508738"/>
                </a:cubicBezTo>
                <a:lnTo>
                  <a:pt x="1867694" y="111262"/>
                </a:lnTo>
                <a:cubicBezTo>
                  <a:pt x="1867694" y="49814"/>
                  <a:pt x="1917508" y="0"/>
                  <a:pt x="1978956" y="0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DA0726C5-61FC-49DF-B1AD-FF55EB73B5BB}"/>
              </a:ext>
            </a:extLst>
          </p:cNvPr>
          <p:cNvSpPr/>
          <p:nvPr/>
        </p:nvSpPr>
        <p:spPr>
          <a:xfrm>
            <a:off x="6021387" y="4729727"/>
            <a:ext cx="1620000" cy="1620000"/>
          </a:xfrm>
          <a:custGeom>
            <a:avLst/>
            <a:gdLst>
              <a:gd name="connsiteX0" fmla="*/ 207125 w 1620000"/>
              <a:gd name="connsiteY0" fmla="*/ 352880 h 1620000"/>
              <a:gd name="connsiteX1" fmla="*/ 207125 w 1620000"/>
              <a:gd name="connsiteY1" fmla="*/ 1348970 h 1620000"/>
              <a:gd name="connsiteX2" fmla="*/ 271030 w 1620000"/>
              <a:gd name="connsiteY2" fmla="*/ 1412875 h 1620000"/>
              <a:gd name="connsiteX3" fmla="*/ 1267121 w 1620000"/>
              <a:gd name="connsiteY3" fmla="*/ 1412875 h 1620000"/>
              <a:gd name="connsiteX4" fmla="*/ 352880 w 1620000"/>
              <a:gd name="connsiteY4" fmla="*/ 207125 h 1620000"/>
              <a:gd name="connsiteX5" fmla="*/ 1412875 w 1620000"/>
              <a:gd name="connsiteY5" fmla="*/ 1267121 h 1620000"/>
              <a:gd name="connsiteX6" fmla="*/ 1412875 w 1620000"/>
              <a:gd name="connsiteY6" fmla="*/ 271030 h 1620000"/>
              <a:gd name="connsiteX7" fmla="*/ 1348970 w 1620000"/>
              <a:gd name="connsiteY7" fmla="*/ 207125 h 1620000"/>
              <a:gd name="connsiteX8" fmla="*/ 111262 w 1620000"/>
              <a:gd name="connsiteY8" fmla="*/ 0 h 1620000"/>
              <a:gd name="connsiteX9" fmla="*/ 1508738 w 1620000"/>
              <a:gd name="connsiteY9" fmla="*/ 0 h 1620000"/>
              <a:gd name="connsiteX10" fmla="*/ 1620000 w 1620000"/>
              <a:gd name="connsiteY10" fmla="*/ 111262 h 1620000"/>
              <a:gd name="connsiteX11" fmla="*/ 1620000 w 1620000"/>
              <a:gd name="connsiteY11" fmla="*/ 1508738 h 1620000"/>
              <a:gd name="connsiteX12" fmla="*/ 1508738 w 1620000"/>
              <a:gd name="connsiteY12" fmla="*/ 1620000 h 1620000"/>
              <a:gd name="connsiteX13" fmla="*/ 111262 w 1620000"/>
              <a:gd name="connsiteY13" fmla="*/ 1620000 h 1620000"/>
              <a:gd name="connsiteX14" fmla="*/ 0 w 1620000"/>
              <a:gd name="connsiteY14" fmla="*/ 1508738 h 1620000"/>
              <a:gd name="connsiteX15" fmla="*/ 0 w 1620000"/>
              <a:gd name="connsiteY15" fmla="*/ 111262 h 1620000"/>
              <a:gd name="connsiteX16" fmla="*/ 111262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207125" y="352880"/>
                </a:moveTo>
                <a:lnTo>
                  <a:pt x="207125" y="1348970"/>
                </a:lnTo>
                <a:cubicBezTo>
                  <a:pt x="207125" y="1384264"/>
                  <a:pt x="235736" y="1412875"/>
                  <a:pt x="271030" y="1412875"/>
                </a:cubicBezTo>
                <a:lnTo>
                  <a:pt x="1267121" y="1412875"/>
                </a:lnTo>
                <a:close/>
                <a:moveTo>
                  <a:pt x="352880" y="207125"/>
                </a:moveTo>
                <a:lnTo>
                  <a:pt x="1412875" y="1267121"/>
                </a:lnTo>
                <a:lnTo>
                  <a:pt x="1412875" y="271030"/>
                </a:lnTo>
                <a:cubicBezTo>
                  <a:pt x="1412875" y="235736"/>
                  <a:pt x="1384264" y="207125"/>
                  <a:pt x="1348970" y="207125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238DF556-2F76-482F-A31E-CFF0B330D43A}"/>
              </a:ext>
            </a:extLst>
          </p:cNvPr>
          <p:cNvSpPr/>
          <p:nvPr/>
        </p:nvSpPr>
        <p:spPr>
          <a:xfrm>
            <a:off x="7896605" y="4729727"/>
            <a:ext cx="1620000" cy="1620000"/>
          </a:xfrm>
          <a:custGeom>
            <a:avLst/>
            <a:gdLst>
              <a:gd name="connsiteX0" fmla="*/ 289675 w 1620000"/>
              <a:gd name="connsiteY0" fmla="*/ 483413 h 1620000"/>
              <a:gd name="connsiteX1" fmla="*/ 289675 w 1620000"/>
              <a:gd name="connsiteY1" fmla="*/ 1275171 h 1620000"/>
              <a:gd name="connsiteX2" fmla="*/ 344829 w 1620000"/>
              <a:gd name="connsiteY2" fmla="*/ 1330325 h 1620000"/>
              <a:gd name="connsiteX3" fmla="*/ 1136587 w 1620000"/>
              <a:gd name="connsiteY3" fmla="*/ 1330325 h 1620000"/>
              <a:gd name="connsiteX4" fmla="*/ 483413 w 1620000"/>
              <a:gd name="connsiteY4" fmla="*/ 289675 h 1620000"/>
              <a:gd name="connsiteX5" fmla="*/ 1330325 w 1620000"/>
              <a:gd name="connsiteY5" fmla="*/ 1136588 h 1620000"/>
              <a:gd name="connsiteX6" fmla="*/ 1330325 w 1620000"/>
              <a:gd name="connsiteY6" fmla="*/ 344829 h 1620000"/>
              <a:gd name="connsiteX7" fmla="*/ 1275171 w 1620000"/>
              <a:gd name="connsiteY7" fmla="*/ 289675 h 1620000"/>
              <a:gd name="connsiteX8" fmla="*/ 111262 w 1620000"/>
              <a:gd name="connsiteY8" fmla="*/ 0 h 1620000"/>
              <a:gd name="connsiteX9" fmla="*/ 1508738 w 1620000"/>
              <a:gd name="connsiteY9" fmla="*/ 0 h 1620000"/>
              <a:gd name="connsiteX10" fmla="*/ 1620000 w 1620000"/>
              <a:gd name="connsiteY10" fmla="*/ 111262 h 1620000"/>
              <a:gd name="connsiteX11" fmla="*/ 1620000 w 1620000"/>
              <a:gd name="connsiteY11" fmla="*/ 1508738 h 1620000"/>
              <a:gd name="connsiteX12" fmla="*/ 1508738 w 1620000"/>
              <a:gd name="connsiteY12" fmla="*/ 1620000 h 1620000"/>
              <a:gd name="connsiteX13" fmla="*/ 111262 w 1620000"/>
              <a:gd name="connsiteY13" fmla="*/ 1620000 h 1620000"/>
              <a:gd name="connsiteX14" fmla="*/ 0 w 1620000"/>
              <a:gd name="connsiteY14" fmla="*/ 1508738 h 1620000"/>
              <a:gd name="connsiteX15" fmla="*/ 0 w 1620000"/>
              <a:gd name="connsiteY15" fmla="*/ 111262 h 1620000"/>
              <a:gd name="connsiteX16" fmla="*/ 111262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289675" y="483413"/>
                </a:moveTo>
                <a:lnTo>
                  <a:pt x="289675" y="1275171"/>
                </a:lnTo>
                <a:cubicBezTo>
                  <a:pt x="289675" y="1305632"/>
                  <a:pt x="314368" y="1330325"/>
                  <a:pt x="344829" y="1330325"/>
                </a:cubicBezTo>
                <a:lnTo>
                  <a:pt x="1136587" y="1330325"/>
                </a:lnTo>
                <a:close/>
                <a:moveTo>
                  <a:pt x="483413" y="289675"/>
                </a:moveTo>
                <a:lnTo>
                  <a:pt x="1330325" y="1136588"/>
                </a:lnTo>
                <a:lnTo>
                  <a:pt x="1330325" y="344829"/>
                </a:lnTo>
                <a:cubicBezTo>
                  <a:pt x="1330325" y="314368"/>
                  <a:pt x="1305632" y="289675"/>
                  <a:pt x="1275171" y="289675"/>
                </a:cubicBezTo>
                <a:close/>
                <a:moveTo>
                  <a:pt x="111262" y="0"/>
                </a:moveTo>
                <a:lnTo>
                  <a:pt x="1508738" y="0"/>
                </a:lnTo>
                <a:cubicBezTo>
                  <a:pt x="1570186" y="0"/>
                  <a:pt x="1620000" y="49814"/>
                  <a:pt x="1620000" y="111262"/>
                </a:cubicBezTo>
                <a:lnTo>
                  <a:pt x="1620000" y="1508738"/>
                </a:lnTo>
                <a:cubicBezTo>
                  <a:pt x="1620000" y="1570186"/>
                  <a:pt x="1570186" y="1620000"/>
                  <a:pt x="1508738" y="1620000"/>
                </a:cubicBezTo>
                <a:lnTo>
                  <a:pt x="111262" y="1620000"/>
                </a:lnTo>
                <a:cubicBezTo>
                  <a:pt x="49814" y="1620000"/>
                  <a:pt x="0" y="1570186"/>
                  <a:pt x="0" y="1508738"/>
                </a:cubicBezTo>
                <a:lnTo>
                  <a:pt x="0" y="111262"/>
                </a:lnTo>
                <a:cubicBezTo>
                  <a:pt x="0" y="49814"/>
                  <a:pt x="49814" y="0"/>
                  <a:pt x="11126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E1A6B36A-56BB-40D4-BF98-81DC0A69CB19}"/>
              </a:ext>
            </a:extLst>
          </p:cNvPr>
          <p:cNvSpPr/>
          <p:nvPr/>
        </p:nvSpPr>
        <p:spPr>
          <a:xfrm>
            <a:off x="406399" y="2765667"/>
            <a:ext cx="1620000" cy="1620000"/>
          </a:xfrm>
          <a:custGeom>
            <a:avLst/>
            <a:gdLst>
              <a:gd name="connsiteX0" fmla="*/ 810000 w 1620000"/>
              <a:gd name="connsiteY0" fmla="*/ 842414 h 1620000"/>
              <a:gd name="connsiteX1" fmla="*/ 77758 w 1620000"/>
              <a:gd name="connsiteY1" fmla="*/ 1574656 h 1620000"/>
              <a:gd name="connsiteX2" fmla="*/ 1542242 w 1620000"/>
              <a:gd name="connsiteY2" fmla="*/ 1574656 h 1620000"/>
              <a:gd name="connsiteX3" fmla="*/ 45344 w 1620000"/>
              <a:gd name="connsiteY3" fmla="*/ 77758 h 1620000"/>
              <a:gd name="connsiteX4" fmla="*/ 45344 w 1620000"/>
              <a:gd name="connsiteY4" fmla="*/ 1542243 h 1620000"/>
              <a:gd name="connsiteX5" fmla="*/ 777586 w 1620000"/>
              <a:gd name="connsiteY5" fmla="*/ 810000 h 1620000"/>
              <a:gd name="connsiteX6" fmla="*/ 1574656 w 1620000"/>
              <a:gd name="connsiteY6" fmla="*/ 77758 h 1620000"/>
              <a:gd name="connsiteX7" fmla="*/ 842414 w 1620000"/>
              <a:gd name="connsiteY7" fmla="*/ 810000 h 1620000"/>
              <a:gd name="connsiteX8" fmla="*/ 1574656 w 1620000"/>
              <a:gd name="connsiteY8" fmla="*/ 1542242 h 1620000"/>
              <a:gd name="connsiteX9" fmla="*/ 77758 w 1620000"/>
              <a:gd name="connsiteY9" fmla="*/ 45344 h 1620000"/>
              <a:gd name="connsiteX10" fmla="*/ 810000 w 1620000"/>
              <a:gd name="connsiteY10" fmla="*/ 777586 h 1620000"/>
              <a:gd name="connsiteX11" fmla="*/ 1542242 w 1620000"/>
              <a:gd name="connsiteY11" fmla="*/ 45344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842414"/>
                </a:moveTo>
                <a:lnTo>
                  <a:pt x="77758" y="1574656"/>
                </a:lnTo>
                <a:lnTo>
                  <a:pt x="1542242" y="1574656"/>
                </a:lnTo>
                <a:close/>
                <a:moveTo>
                  <a:pt x="45344" y="77758"/>
                </a:moveTo>
                <a:lnTo>
                  <a:pt x="45344" y="1542243"/>
                </a:lnTo>
                <a:lnTo>
                  <a:pt x="777586" y="810000"/>
                </a:lnTo>
                <a:close/>
                <a:moveTo>
                  <a:pt x="1574656" y="77758"/>
                </a:moveTo>
                <a:lnTo>
                  <a:pt x="842414" y="810000"/>
                </a:lnTo>
                <a:lnTo>
                  <a:pt x="1574656" y="1542242"/>
                </a:lnTo>
                <a:close/>
                <a:moveTo>
                  <a:pt x="77758" y="45344"/>
                </a:moveTo>
                <a:lnTo>
                  <a:pt x="810000" y="777586"/>
                </a:lnTo>
                <a:lnTo>
                  <a:pt x="1542242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F9D9E405-C89D-44D3-8C42-A86E2FA9C3D0}"/>
              </a:ext>
            </a:extLst>
          </p:cNvPr>
          <p:cNvSpPr/>
          <p:nvPr/>
        </p:nvSpPr>
        <p:spPr>
          <a:xfrm>
            <a:off x="2276474" y="2765667"/>
            <a:ext cx="1620000" cy="1620000"/>
          </a:xfrm>
          <a:custGeom>
            <a:avLst/>
            <a:gdLst>
              <a:gd name="connsiteX0" fmla="*/ 810000 w 1620000"/>
              <a:gd name="connsiteY0" fmla="*/ 878177 h 1620000"/>
              <a:gd name="connsiteX1" fmla="*/ 165912 w 1620000"/>
              <a:gd name="connsiteY1" fmla="*/ 1522265 h 1620000"/>
              <a:gd name="connsiteX2" fmla="*/ 1454088 w 1620000"/>
              <a:gd name="connsiteY2" fmla="*/ 1522265 h 1620000"/>
              <a:gd name="connsiteX3" fmla="*/ 97735 w 1620000"/>
              <a:gd name="connsiteY3" fmla="*/ 165912 h 1620000"/>
              <a:gd name="connsiteX4" fmla="*/ 97735 w 1620000"/>
              <a:gd name="connsiteY4" fmla="*/ 1454089 h 1620000"/>
              <a:gd name="connsiteX5" fmla="*/ 741824 w 1620000"/>
              <a:gd name="connsiteY5" fmla="*/ 810000 h 1620000"/>
              <a:gd name="connsiteX6" fmla="*/ 1522265 w 1620000"/>
              <a:gd name="connsiteY6" fmla="*/ 165912 h 1620000"/>
              <a:gd name="connsiteX7" fmla="*/ 878177 w 1620000"/>
              <a:gd name="connsiteY7" fmla="*/ 810000 h 1620000"/>
              <a:gd name="connsiteX8" fmla="*/ 1522265 w 1620000"/>
              <a:gd name="connsiteY8" fmla="*/ 1454089 h 1620000"/>
              <a:gd name="connsiteX9" fmla="*/ 165912 w 1620000"/>
              <a:gd name="connsiteY9" fmla="*/ 97735 h 1620000"/>
              <a:gd name="connsiteX10" fmla="*/ 810000 w 1620000"/>
              <a:gd name="connsiteY10" fmla="*/ 741824 h 1620000"/>
              <a:gd name="connsiteX11" fmla="*/ 1454089 w 1620000"/>
              <a:gd name="connsiteY11" fmla="*/ 97735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878177"/>
                </a:moveTo>
                <a:lnTo>
                  <a:pt x="165912" y="1522265"/>
                </a:lnTo>
                <a:lnTo>
                  <a:pt x="1454088" y="1522265"/>
                </a:lnTo>
                <a:close/>
                <a:moveTo>
                  <a:pt x="97735" y="165912"/>
                </a:moveTo>
                <a:lnTo>
                  <a:pt x="97735" y="1454089"/>
                </a:lnTo>
                <a:lnTo>
                  <a:pt x="741824" y="810000"/>
                </a:lnTo>
                <a:close/>
                <a:moveTo>
                  <a:pt x="1522265" y="165912"/>
                </a:moveTo>
                <a:lnTo>
                  <a:pt x="878177" y="810000"/>
                </a:lnTo>
                <a:lnTo>
                  <a:pt x="1522265" y="1454089"/>
                </a:lnTo>
                <a:close/>
                <a:moveTo>
                  <a:pt x="165912" y="97735"/>
                </a:moveTo>
                <a:lnTo>
                  <a:pt x="810000" y="741824"/>
                </a:lnTo>
                <a:lnTo>
                  <a:pt x="1454089" y="97735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E4F73047-7492-42C0-849D-12225ACE6887}"/>
              </a:ext>
            </a:extLst>
          </p:cNvPr>
          <p:cNvSpPr/>
          <p:nvPr/>
        </p:nvSpPr>
        <p:spPr>
          <a:xfrm>
            <a:off x="4144168" y="2765667"/>
            <a:ext cx="1620000" cy="1620000"/>
          </a:xfrm>
          <a:custGeom>
            <a:avLst/>
            <a:gdLst>
              <a:gd name="connsiteX0" fmla="*/ 810000 w 1620000"/>
              <a:gd name="connsiteY0" fmla="*/ 914481 h 1620000"/>
              <a:gd name="connsiteX1" fmla="*/ 259369 w 1620000"/>
              <a:gd name="connsiteY1" fmla="*/ 1465112 h 1620000"/>
              <a:gd name="connsiteX2" fmla="*/ 1360631 w 1620000"/>
              <a:gd name="connsiteY2" fmla="*/ 1465112 h 1620000"/>
              <a:gd name="connsiteX3" fmla="*/ 1465112 w 1620000"/>
              <a:gd name="connsiteY3" fmla="*/ 259369 h 1620000"/>
              <a:gd name="connsiteX4" fmla="*/ 914481 w 1620000"/>
              <a:gd name="connsiteY4" fmla="*/ 810000 h 1620000"/>
              <a:gd name="connsiteX5" fmla="*/ 1465112 w 1620000"/>
              <a:gd name="connsiteY5" fmla="*/ 1360631 h 1620000"/>
              <a:gd name="connsiteX6" fmla="*/ 154888 w 1620000"/>
              <a:gd name="connsiteY6" fmla="*/ 259369 h 1620000"/>
              <a:gd name="connsiteX7" fmla="*/ 154888 w 1620000"/>
              <a:gd name="connsiteY7" fmla="*/ 1360631 h 1620000"/>
              <a:gd name="connsiteX8" fmla="*/ 705519 w 1620000"/>
              <a:gd name="connsiteY8" fmla="*/ 810000 h 1620000"/>
              <a:gd name="connsiteX9" fmla="*/ 259369 w 1620000"/>
              <a:gd name="connsiteY9" fmla="*/ 154888 h 1620000"/>
              <a:gd name="connsiteX10" fmla="*/ 810000 w 1620000"/>
              <a:gd name="connsiteY10" fmla="*/ 705519 h 1620000"/>
              <a:gd name="connsiteX11" fmla="*/ 1360631 w 1620000"/>
              <a:gd name="connsiteY11" fmla="*/ 154888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14481"/>
                </a:moveTo>
                <a:lnTo>
                  <a:pt x="259369" y="1465112"/>
                </a:lnTo>
                <a:lnTo>
                  <a:pt x="1360631" y="1465112"/>
                </a:lnTo>
                <a:close/>
                <a:moveTo>
                  <a:pt x="1465112" y="259369"/>
                </a:moveTo>
                <a:lnTo>
                  <a:pt x="914481" y="810000"/>
                </a:lnTo>
                <a:lnTo>
                  <a:pt x="1465112" y="1360631"/>
                </a:lnTo>
                <a:close/>
                <a:moveTo>
                  <a:pt x="154888" y="259369"/>
                </a:moveTo>
                <a:lnTo>
                  <a:pt x="154888" y="1360631"/>
                </a:lnTo>
                <a:lnTo>
                  <a:pt x="705519" y="810000"/>
                </a:lnTo>
                <a:close/>
                <a:moveTo>
                  <a:pt x="259369" y="154888"/>
                </a:moveTo>
                <a:lnTo>
                  <a:pt x="810000" y="705519"/>
                </a:lnTo>
                <a:lnTo>
                  <a:pt x="1360631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CA363086-F999-4952-92B0-B342F05E1DF0}"/>
              </a:ext>
            </a:extLst>
          </p:cNvPr>
          <p:cNvSpPr/>
          <p:nvPr/>
        </p:nvSpPr>
        <p:spPr>
          <a:xfrm>
            <a:off x="6021387" y="2765667"/>
            <a:ext cx="1620000" cy="1620000"/>
          </a:xfrm>
          <a:custGeom>
            <a:avLst/>
            <a:gdLst>
              <a:gd name="connsiteX0" fmla="*/ 810000 w 1620000"/>
              <a:gd name="connsiteY0" fmla="*/ 955755 h 1620000"/>
              <a:gd name="connsiteX1" fmla="*/ 353034 w 1620000"/>
              <a:gd name="connsiteY1" fmla="*/ 1412721 h 1620000"/>
              <a:gd name="connsiteX2" fmla="*/ 1266967 w 1620000"/>
              <a:gd name="connsiteY2" fmla="*/ 1412721 h 1620000"/>
              <a:gd name="connsiteX3" fmla="*/ 1412721 w 1620000"/>
              <a:gd name="connsiteY3" fmla="*/ 353034 h 1620000"/>
              <a:gd name="connsiteX4" fmla="*/ 955755 w 1620000"/>
              <a:gd name="connsiteY4" fmla="*/ 810000 h 1620000"/>
              <a:gd name="connsiteX5" fmla="*/ 1412721 w 1620000"/>
              <a:gd name="connsiteY5" fmla="*/ 1266966 h 1620000"/>
              <a:gd name="connsiteX6" fmla="*/ 207279 w 1620000"/>
              <a:gd name="connsiteY6" fmla="*/ 353034 h 1620000"/>
              <a:gd name="connsiteX7" fmla="*/ 207279 w 1620000"/>
              <a:gd name="connsiteY7" fmla="*/ 1266966 h 1620000"/>
              <a:gd name="connsiteX8" fmla="*/ 664246 w 1620000"/>
              <a:gd name="connsiteY8" fmla="*/ 810000 h 1620000"/>
              <a:gd name="connsiteX9" fmla="*/ 353034 w 1620000"/>
              <a:gd name="connsiteY9" fmla="*/ 207279 h 1620000"/>
              <a:gd name="connsiteX10" fmla="*/ 810000 w 1620000"/>
              <a:gd name="connsiteY10" fmla="*/ 664246 h 1620000"/>
              <a:gd name="connsiteX11" fmla="*/ 1266967 w 1620000"/>
              <a:gd name="connsiteY11" fmla="*/ 207279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55755"/>
                </a:moveTo>
                <a:lnTo>
                  <a:pt x="353034" y="1412721"/>
                </a:lnTo>
                <a:lnTo>
                  <a:pt x="1266967" y="1412721"/>
                </a:lnTo>
                <a:close/>
                <a:moveTo>
                  <a:pt x="1412721" y="353034"/>
                </a:moveTo>
                <a:lnTo>
                  <a:pt x="955755" y="810000"/>
                </a:lnTo>
                <a:lnTo>
                  <a:pt x="1412721" y="1266966"/>
                </a:lnTo>
                <a:close/>
                <a:moveTo>
                  <a:pt x="207279" y="353034"/>
                </a:moveTo>
                <a:lnTo>
                  <a:pt x="207279" y="1266966"/>
                </a:lnTo>
                <a:lnTo>
                  <a:pt x="664246" y="810000"/>
                </a:lnTo>
                <a:close/>
                <a:moveTo>
                  <a:pt x="353034" y="207279"/>
                </a:moveTo>
                <a:lnTo>
                  <a:pt x="810000" y="664246"/>
                </a:lnTo>
                <a:lnTo>
                  <a:pt x="1266967" y="207279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BD7FA67F-8A9B-4959-A346-48282FCAAC40}"/>
              </a:ext>
            </a:extLst>
          </p:cNvPr>
          <p:cNvSpPr/>
          <p:nvPr/>
        </p:nvSpPr>
        <p:spPr>
          <a:xfrm>
            <a:off x="7896605" y="2765667"/>
            <a:ext cx="1620000" cy="1620000"/>
          </a:xfrm>
          <a:custGeom>
            <a:avLst/>
            <a:gdLst>
              <a:gd name="connsiteX0" fmla="*/ 810000 w 1620000"/>
              <a:gd name="connsiteY0" fmla="*/ 1003738 h 1620000"/>
              <a:gd name="connsiteX1" fmla="*/ 461978 w 1620000"/>
              <a:gd name="connsiteY1" fmla="*/ 1351760 h 1620000"/>
              <a:gd name="connsiteX2" fmla="*/ 1158022 w 1620000"/>
              <a:gd name="connsiteY2" fmla="*/ 1351760 h 1620000"/>
              <a:gd name="connsiteX3" fmla="*/ 268240 w 1620000"/>
              <a:gd name="connsiteY3" fmla="*/ 461978 h 1620000"/>
              <a:gd name="connsiteX4" fmla="*/ 268240 w 1620000"/>
              <a:gd name="connsiteY4" fmla="*/ 1158023 h 1620000"/>
              <a:gd name="connsiteX5" fmla="*/ 616262 w 1620000"/>
              <a:gd name="connsiteY5" fmla="*/ 810000 h 1620000"/>
              <a:gd name="connsiteX6" fmla="*/ 1351760 w 1620000"/>
              <a:gd name="connsiteY6" fmla="*/ 461978 h 1620000"/>
              <a:gd name="connsiteX7" fmla="*/ 1003738 w 1620000"/>
              <a:gd name="connsiteY7" fmla="*/ 810000 h 1620000"/>
              <a:gd name="connsiteX8" fmla="*/ 1351760 w 1620000"/>
              <a:gd name="connsiteY8" fmla="*/ 1158023 h 1620000"/>
              <a:gd name="connsiteX9" fmla="*/ 461978 w 1620000"/>
              <a:gd name="connsiteY9" fmla="*/ 268240 h 1620000"/>
              <a:gd name="connsiteX10" fmla="*/ 810000 w 1620000"/>
              <a:gd name="connsiteY10" fmla="*/ 616263 h 1620000"/>
              <a:gd name="connsiteX11" fmla="*/ 1158022 w 1620000"/>
              <a:gd name="connsiteY11" fmla="*/ 268240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1003738"/>
                </a:moveTo>
                <a:lnTo>
                  <a:pt x="461978" y="1351760"/>
                </a:lnTo>
                <a:lnTo>
                  <a:pt x="1158022" y="1351760"/>
                </a:lnTo>
                <a:close/>
                <a:moveTo>
                  <a:pt x="268240" y="461978"/>
                </a:moveTo>
                <a:lnTo>
                  <a:pt x="268240" y="1158023"/>
                </a:lnTo>
                <a:lnTo>
                  <a:pt x="616262" y="810000"/>
                </a:lnTo>
                <a:close/>
                <a:moveTo>
                  <a:pt x="1351760" y="461978"/>
                </a:moveTo>
                <a:lnTo>
                  <a:pt x="1003738" y="810000"/>
                </a:lnTo>
                <a:lnTo>
                  <a:pt x="1351760" y="1158023"/>
                </a:lnTo>
                <a:close/>
                <a:moveTo>
                  <a:pt x="461978" y="268240"/>
                </a:moveTo>
                <a:lnTo>
                  <a:pt x="810000" y="616263"/>
                </a:lnTo>
                <a:lnTo>
                  <a:pt x="1158022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385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9ED10F-30F0-4C7D-B4A3-60E562E3FDDE}"/>
              </a:ext>
            </a:extLst>
          </p:cNvPr>
          <p:cNvGrpSpPr/>
          <p:nvPr/>
        </p:nvGrpSpPr>
        <p:grpSpPr>
          <a:xfrm>
            <a:off x="2481555" y="2963530"/>
            <a:ext cx="1104208" cy="1248946"/>
            <a:chOff x="2609121" y="3121825"/>
            <a:chExt cx="1439584" cy="1628284"/>
          </a:xfrm>
          <a:solidFill>
            <a:schemeClr val="bg1">
              <a:lumMod val="95000"/>
            </a:schemeClr>
          </a:solidFill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2D9199C-88D4-4B85-85AF-883803A4D5AA}"/>
                </a:ext>
              </a:extLst>
            </p:cNvPr>
            <p:cNvSpPr/>
            <p:nvPr/>
          </p:nvSpPr>
          <p:spPr bwMode="auto">
            <a:xfrm>
              <a:off x="3057526" y="3121825"/>
              <a:ext cx="989000" cy="180020"/>
            </a:xfrm>
            <a:custGeom>
              <a:avLst/>
              <a:gdLst>
                <a:gd name="connsiteX0" fmla="*/ 113766 w 991913"/>
                <a:gd name="connsiteY0" fmla="*/ 0 h 180020"/>
                <a:gd name="connsiteX1" fmla="*/ 158049 w 991913"/>
                <a:gd name="connsiteY1" fmla="*/ 7074 h 180020"/>
                <a:gd name="connsiteX2" fmla="*/ 190204 w 991913"/>
                <a:gd name="connsiteY2" fmla="*/ 24226 h 180020"/>
                <a:gd name="connsiteX3" fmla="*/ 222359 w 991913"/>
                <a:gd name="connsiteY3" fmla="*/ 7074 h 180020"/>
                <a:gd name="connsiteX4" fmla="*/ 266642 w 991913"/>
                <a:gd name="connsiteY4" fmla="*/ 0 h 180020"/>
                <a:gd name="connsiteX5" fmla="*/ 310925 w 991913"/>
                <a:gd name="connsiteY5" fmla="*/ 7074 h 180020"/>
                <a:gd name="connsiteX6" fmla="*/ 343080 w 991913"/>
                <a:gd name="connsiteY6" fmla="*/ 24226 h 180020"/>
                <a:gd name="connsiteX7" fmla="*/ 375235 w 991913"/>
                <a:gd name="connsiteY7" fmla="*/ 7074 h 180020"/>
                <a:gd name="connsiteX8" fmla="*/ 419518 w 991913"/>
                <a:gd name="connsiteY8" fmla="*/ 0 h 180020"/>
                <a:gd name="connsiteX9" fmla="*/ 463801 w 991913"/>
                <a:gd name="connsiteY9" fmla="*/ 7074 h 180020"/>
                <a:gd name="connsiteX10" fmla="*/ 495956 w 991913"/>
                <a:gd name="connsiteY10" fmla="*/ 24226 h 180020"/>
                <a:gd name="connsiteX11" fmla="*/ 528111 w 991913"/>
                <a:gd name="connsiteY11" fmla="*/ 7074 h 180020"/>
                <a:gd name="connsiteX12" fmla="*/ 572394 w 991913"/>
                <a:gd name="connsiteY12" fmla="*/ 0 h 180020"/>
                <a:gd name="connsiteX13" fmla="*/ 616677 w 991913"/>
                <a:gd name="connsiteY13" fmla="*/ 7074 h 180020"/>
                <a:gd name="connsiteX14" fmla="*/ 648832 w 991913"/>
                <a:gd name="connsiteY14" fmla="*/ 24226 h 180020"/>
                <a:gd name="connsiteX15" fmla="*/ 680987 w 991913"/>
                <a:gd name="connsiteY15" fmla="*/ 7074 h 180020"/>
                <a:gd name="connsiteX16" fmla="*/ 725270 w 991913"/>
                <a:gd name="connsiteY16" fmla="*/ 0 h 180020"/>
                <a:gd name="connsiteX17" fmla="*/ 769553 w 991913"/>
                <a:gd name="connsiteY17" fmla="*/ 7074 h 180020"/>
                <a:gd name="connsiteX18" fmla="*/ 801709 w 991913"/>
                <a:gd name="connsiteY18" fmla="*/ 24227 h 180020"/>
                <a:gd name="connsiteX19" fmla="*/ 833864 w 991913"/>
                <a:gd name="connsiteY19" fmla="*/ 7074 h 180020"/>
                <a:gd name="connsiteX20" fmla="*/ 878147 w 991913"/>
                <a:gd name="connsiteY20" fmla="*/ 0 h 180020"/>
                <a:gd name="connsiteX21" fmla="*/ 991913 w 991913"/>
                <a:gd name="connsiteY21" fmla="*/ 90010 h 180020"/>
                <a:gd name="connsiteX22" fmla="*/ 878147 w 991913"/>
                <a:gd name="connsiteY22" fmla="*/ 180020 h 180020"/>
                <a:gd name="connsiteX23" fmla="*/ 833864 w 991913"/>
                <a:gd name="connsiteY23" fmla="*/ 172947 h 180020"/>
                <a:gd name="connsiteX24" fmla="*/ 801709 w 991913"/>
                <a:gd name="connsiteY24" fmla="*/ 155794 h 180020"/>
                <a:gd name="connsiteX25" fmla="*/ 769553 w 991913"/>
                <a:gd name="connsiteY25" fmla="*/ 172947 h 180020"/>
                <a:gd name="connsiteX26" fmla="*/ 725270 w 991913"/>
                <a:gd name="connsiteY26" fmla="*/ 180020 h 180020"/>
                <a:gd name="connsiteX27" fmla="*/ 680987 w 991913"/>
                <a:gd name="connsiteY27" fmla="*/ 172947 h 180020"/>
                <a:gd name="connsiteX28" fmla="*/ 648832 w 991913"/>
                <a:gd name="connsiteY28" fmla="*/ 155794 h 180020"/>
                <a:gd name="connsiteX29" fmla="*/ 616677 w 991913"/>
                <a:gd name="connsiteY29" fmla="*/ 172947 h 180020"/>
                <a:gd name="connsiteX30" fmla="*/ 572394 w 991913"/>
                <a:gd name="connsiteY30" fmla="*/ 180020 h 180020"/>
                <a:gd name="connsiteX31" fmla="*/ 528111 w 991913"/>
                <a:gd name="connsiteY31" fmla="*/ 172947 h 180020"/>
                <a:gd name="connsiteX32" fmla="*/ 495956 w 991913"/>
                <a:gd name="connsiteY32" fmla="*/ 155794 h 180020"/>
                <a:gd name="connsiteX33" fmla="*/ 463801 w 991913"/>
                <a:gd name="connsiteY33" fmla="*/ 172947 h 180020"/>
                <a:gd name="connsiteX34" fmla="*/ 419518 w 991913"/>
                <a:gd name="connsiteY34" fmla="*/ 180020 h 180020"/>
                <a:gd name="connsiteX35" fmla="*/ 375235 w 991913"/>
                <a:gd name="connsiteY35" fmla="*/ 172947 h 180020"/>
                <a:gd name="connsiteX36" fmla="*/ 343080 w 991913"/>
                <a:gd name="connsiteY36" fmla="*/ 155794 h 180020"/>
                <a:gd name="connsiteX37" fmla="*/ 310925 w 991913"/>
                <a:gd name="connsiteY37" fmla="*/ 172947 h 180020"/>
                <a:gd name="connsiteX38" fmla="*/ 266642 w 991913"/>
                <a:gd name="connsiteY38" fmla="*/ 180020 h 180020"/>
                <a:gd name="connsiteX39" fmla="*/ 222359 w 991913"/>
                <a:gd name="connsiteY39" fmla="*/ 172947 h 180020"/>
                <a:gd name="connsiteX40" fmla="*/ 190204 w 991913"/>
                <a:gd name="connsiteY40" fmla="*/ 155794 h 180020"/>
                <a:gd name="connsiteX41" fmla="*/ 158049 w 991913"/>
                <a:gd name="connsiteY41" fmla="*/ 172947 h 180020"/>
                <a:gd name="connsiteX42" fmla="*/ 113766 w 991913"/>
                <a:gd name="connsiteY42" fmla="*/ 180020 h 180020"/>
                <a:gd name="connsiteX43" fmla="*/ 0 w 991913"/>
                <a:gd name="connsiteY43" fmla="*/ 90010 h 180020"/>
                <a:gd name="connsiteX44" fmla="*/ 113766 w 991913"/>
                <a:gd name="connsiteY44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91913" h="180020">
                  <a:moveTo>
                    <a:pt x="113766" y="0"/>
                  </a:moveTo>
                  <a:cubicBezTo>
                    <a:pt x="129474" y="0"/>
                    <a:pt x="144438" y="2519"/>
                    <a:pt x="158049" y="7074"/>
                  </a:cubicBezTo>
                  <a:lnTo>
                    <a:pt x="190204" y="24226"/>
                  </a:lnTo>
                  <a:lnTo>
                    <a:pt x="222359" y="7074"/>
                  </a:lnTo>
                  <a:cubicBezTo>
                    <a:pt x="235970" y="2519"/>
                    <a:pt x="250934" y="0"/>
                    <a:pt x="266642" y="0"/>
                  </a:cubicBezTo>
                  <a:cubicBezTo>
                    <a:pt x="282350" y="0"/>
                    <a:pt x="297314" y="2519"/>
                    <a:pt x="310925" y="7074"/>
                  </a:cubicBezTo>
                  <a:lnTo>
                    <a:pt x="343080" y="24226"/>
                  </a:lnTo>
                  <a:lnTo>
                    <a:pt x="375235" y="7074"/>
                  </a:lnTo>
                  <a:cubicBezTo>
                    <a:pt x="388846" y="2519"/>
                    <a:pt x="403810" y="0"/>
                    <a:pt x="419518" y="0"/>
                  </a:cubicBezTo>
                  <a:cubicBezTo>
                    <a:pt x="435226" y="0"/>
                    <a:pt x="450190" y="2519"/>
                    <a:pt x="463801" y="7074"/>
                  </a:cubicBezTo>
                  <a:lnTo>
                    <a:pt x="495956" y="24226"/>
                  </a:lnTo>
                  <a:lnTo>
                    <a:pt x="528111" y="7074"/>
                  </a:lnTo>
                  <a:cubicBezTo>
                    <a:pt x="541722" y="2519"/>
                    <a:pt x="556686" y="0"/>
                    <a:pt x="572394" y="0"/>
                  </a:cubicBezTo>
                  <a:cubicBezTo>
                    <a:pt x="588102" y="0"/>
                    <a:pt x="603066" y="2519"/>
                    <a:pt x="616677" y="7074"/>
                  </a:cubicBezTo>
                  <a:lnTo>
                    <a:pt x="648832" y="24226"/>
                  </a:lnTo>
                  <a:lnTo>
                    <a:pt x="680987" y="7074"/>
                  </a:lnTo>
                  <a:cubicBezTo>
                    <a:pt x="694598" y="2519"/>
                    <a:pt x="709562" y="0"/>
                    <a:pt x="725270" y="0"/>
                  </a:cubicBezTo>
                  <a:cubicBezTo>
                    <a:pt x="740978" y="0"/>
                    <a:pt x="755942" y="2519"/>
                    <a:pt x="769553" y="7074"/>
                  </a:cubicBezTo>
                  <a:lnTo>
                    <a:pt x="801709" y="24227"/>
                  </a:lnTo>
                  <a:lnTo>
                    <a:pt x="833864" y="7074"/>
                  </a:lnTo>
                  <a:cubicBezTo>
                    <a:pt x="847475" y="2519"/>
                    <a:pt x="862439" y="0"/>
                    <a:pt x="878147" y="0"/>
                  </a:cubicBezTo>
                  <a:cubicBezTo>
                    <a:pt x="940978" y="0"/>
                    <a:pt x="991913" y="40299"/>
                    <a:pt x="991913" y="90010"/>
                  </a:cubicBezTo>
                  <a:cubicBezTo>
                    <a:pt x="991913" y="139721"/>
                    <a:pt x="940978" y="180020"/>
                    <a:pt x="878147" y="180020"/>
                  </a:cubicBezTo>
                  <a:cubicBezTo>
                    <a:pt x="862439" y="180020"/>
                    <a:pt x="847475" y="177501"/>
                    <a:pt x="833864" y="172947"/>
                  </a:cubicBezTo>
                  <a:lnTo>
                    <a:pt x="801709" y="155794"/>
                  </a:lnTo>
                  <a:lnTo>
                    <a:pt x="769553" y="172947"/>
                  </a:lnTo>
                  <a:cubicBezTo>
                    <a:pt x="755942" y="177501"/>
                    <a:pt x="740978" y="180020"/>
                    <a:pt x="725270" y="180020"/>
                  </a:cubicBezTo>
                  <a:cubicBezTo>
                    <a:pt x="709562" y="180020"/>
                    <a:pt x="694598" y="177501"/>
                    <a:pt x="680987" y="172947"/>
                  </a:cubicBezTo>
                  <a:lnTo>
                    <a:pt x="648832" y="155794"/>
                  </a:lnTo>
                  <a:lnTo>
                    <a:pt x="616677" y="172947"/>
                  </a:lnTo>
                  <a:cubicBezTo>
                    <a:pt x="603066" y="177501"/>
                    <a:pt x="588102" y="180020"/>
                    <a:pt x="572394" y="180020"/>
                  </a:cubicBezTo>
                  <a:cubicBezTo>
                    <a:pt x="556686" y="180020"/>
                    <a:pt x="541722" y="177501"/>
                    <a:pt x="528111" y="172947"/>
                  </a:cubicBezTo>
                  <a:lnTo>
                    <a:pt x="495956" y="155794"/>
                  </a:lnTo>
                  <a:lnTo>
                    <a:pt x="463801" y="172947"/>
                  </a:lnTo>
                  <a:cubicBezTo>
                    <a:pt x="450190" y="177501"/>
                    <a:pt x="435226" y="180020"/>
                    <a:pt x="419518" y="180020"/>
                  </a:cubicBezTo>
                  <a:cubicBezTo>
                    <a:pt x="403810" y="180020"/>
                    <a:pt x="388846" y="177501"/>
                    <a:pt x="375235" y="172947"/>
                  </a:cubicBezTo>
                  <a:lnTo>
                    <a:pt x="343080" y="155794"/>
                  </a:lnTo>
                  <a:lnTo>
                    <a:pt x="310925" y="172947"/>
                  </a:lnTo>
                  <a:cubicBezTo>
                    <a:pt x="297314" y="177501"/>
                    <a:pt x="282350" y="180020"/>
                    <a:pt x="266642" y="180020"/>
                  </a:cubicBezTo>
                  <a:cubicBezTo>
                    <a:pt x="250934" y="180020"/>
                    <a:pt x="235970" y="177501"/>
                    <a:pt x="222359" y="172947"/>
                  </a:cubicBezTo>
                  <a:lnTo>
                    <a:pt x="190204" y="155794"/>
                  </a:lnTo>
                  <a:lnTo>
                    <a:pt x="158049" y="172947"/>
                  </a:lnTo>
                  <a:cubicBezTo>
                    <a:pt x="144438" y="177501"/>
                    <a:pt x="129474" y="180020"/>
                    <a:pt x="113766" y="180020"/>
                  </a:cubicBezTo>
                  <a:cubicBezTo>
                    <a:pt x="50935" y="180020"/>
                    <a:pt x="0" y="139721"/>
                    <a:pt x="0" y="90010"/>
                  </a:cubicBezTo>
                  <a:cubicBezTo>
                    <a:pt x="0" y="40299"/>
                    <a:pt x="50935" y="0"/>
                    <a:pt x="113766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円: 塗りつぶしなし 16">
              <a:extLst>
                <a:ext uri="{FF2B5EF4-FFF2-40B4-BE49-F238E27FC236}">
                  <a16:creationId xmlns:a16="http://schemas.microsoft.com/office/drawing/2014/main" id="{A621BC60-E64F-4AF0-9F8B-5BA19B27D0A4}"/>
                </a:ext>
              </a:extLst>
            </p:cNvPr>
            <p:cNvSpPr/>
            <p:nvPr/>
          </p:nvSpPr>
          <p:spPr bwMode="auto">
            <a:xfrm>
              <a:off x="2609121" y="3429000"/>
              <a:ext cx="869060" cy="869060"/>
            </a:xfrm>
            <a:prstGeom prst="donut">
              <a:avLst>
                <a:gd name="adj" fmla="val 12086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2C1959F1-6A4E-4FCB-96A5-DBF9DFC61682}"/>
                </a:ext>
              </a:extLst>
            </p:cNvPr>
            <p:cNvSpPr/>
            <p:nvPr/>
          </p:nvSpPr>
          <p:spPr bwMode="auto">
            <a:xfrm rot="10800000">
              <a:off x="3058595" y="3203975"/>
              <a:ext cx="990110" cy="1546134"/>
            </a:xfrm>
            <a:prstGeom prst="round2SameRect">
              <a:avLst>
                <a:gd name="adj1" fmla="val 5283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64F225BC-FEFA-4CBA-9BE3-27DCB8B12A9D}"/>
                </a:ext>
              </a:extLst>
            </p:cNvPr>
            <p:cNvSpPr/>
            <p:nvPr/>
          </p:nvSpPr>
          <p:spPr bwMode="auto">
            <a:xfrm rot="10800000">
              <a:off x="3058595" y="3194915"/>
              <a:ext cx="990110" cy="331955"/>
            </a:xfrm>
            <a:prstGeom prst="round2SameRect">
              <a:avLst>
                <a:gd name="adj1" fmla="val 5123"/>
                <a:gd name="adj2" fmla="val 0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6489753-CF18-43CD-93A1-2B41F455EF52}"/>
                </a:ext>
              </a:extLst>
            </p:cNvPr>
            <p:cNvSpPr/>
            <p:nvPr/>
          </p:nvSpPr>
          <p:spPr bwMode="auto">
            <a:xfrm rot="10800000">
              <a:off x="3060539" y="4715471"/>
              <a:ext cx="982974" cy="34638"/>
            </a:xfrm>
            <a:custGeom>
              <a:avLst/>
              <a:gdLst>
                <a:gd name="connsiteX0" fmla="*/ 982974 w 982974"/>
                <a:gd name="connsiteY0" fmla="*/ 34638 h 34638"/>
                <a:gd name="connsiteX1" fmla="*/ 0 w 982974"/>
                <a:gd name="connsiteY1" fmla="*/ 34638 h 34638"/>
                <a:gd name="connsiteX2" fmla="*/ 543 w 982974"/>
                <a:gd name="connsiteY2" fmla="*/ 31947 h 34638"/>
                <a:gd name="connsiteX3" fmla="*/ 48740 w 982974"/>
                <a:gd name="connsiteY3" fmla="*/ 0 h 34638"/>
                <a:gd name="connsiteX4" fmla="*/ 934234 w 982974"/>
                <a:gd name="connsiteY4" fmla="*/ 0 h 34638"/>
                <a:gd name="connsiteX5" fmla="*/ 982431 w 982974"/>
                <a:gd name="connsiteY5" fmla="*/ 31947 h 34638"/>
                <a:gd name="connsiteX6" fmla="*/ 982974 w 982974"/>
                <a:gd name="connsiteY6" fmla="*/ 34638 h 3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974" h="34638">
                  <a:moveTo>
                    <a:pt x="982974" y="34638"/>
                  </a:moveTo>
                  <a:lnTo>
                    <a:pt x="0" y="34638"/>
                  </a:lnTo>
                  <a:lnTo>
                    <a:pt x="543" y="31947"/>
                  </a:lnTo>
                  <a:cubicBezTo>
                    <a:pt x="8484" y="13173"/>
                    <a:pt x="27073" y="0"/>
                    <a:pt x="48740" y="0"/>
                  </a:cubicBezTo>
                  <a:lnTo>
                    <a:pt x="934234" y="0"/>
                  </a:lnTo>
                  <a:cubicBezTo>
                    <a:pt x="955901" y="0"/>
                    <a:pt x="974491" y="13173"/>
                    <a:pt x="982431" y="31947"/>
                  </a:cubicBezTo>
                  <a:lnTo>
                    <a:pt x="982974" y="3463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1C60F097-A611-4C93-9E51-F94608409A03}"/>
                </a:ext>
              </a:extLst>
            </p:cNvPr>
            <p:cNvSpPr/>
            <p:nvPr/>
          </p:nvSpPr>
          <p:spPr bwMode="auto">
            <a:xfrm>
              <a:off x="3782870" y="3699030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D1522FE3-59F0-4DCB-B6E8-C56CAB31B27E}"/>
                </a:ext>
              </a:extLst>
            </p:cNvPr>
            <p:cNvSpPr/>
            <p:nvPr/>
          </p:nvSpPr>
          <p:spPr bwMode="auto">
            <a:xfrm>
              <a:off x="3432827" y="380618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A9F6EE53-7865-405D-BA1D-FB525B0F591C}"/>
                </a:ext>
              </a:extLst>
            </p:cNvPr>
            <p:cNvSpPr/>
            <p:nvPr/>
          </p:nvSpPr>
          <p:spPr bwMode="auto">
            <a:xfrm>
              <a:off x="3723339" y="409193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A0C631EE-52F9-4710-BB88-C44F8C2AD1FD}"/>
                </a:ext>
              </a:extLst>
            </p:cNvPr>
            <p:cNvSpPr/>
            <p:nvPr/>
          </p:nvSpPr>
          <p:spPr bwMode="auto">
            <a:xfrm>
              <a:off x="3449987" y="4203619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AE06E0D0-BA4F-487D-840A-A142BAACCF1E}"/>
                </a:ext>
              </a:extLst>
            </p:cNvPr>
            <p:cNvSpPr/>
            <p:nvPr/>
          </p:nvSpPr>
          <p:spPr bwMode="auto">
            <a:xfrm>
              <a:off x="3713814" y="4480079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CD25DD4A-A06E-46EF-B21C-E1E2674F8ED4}"/>
                </a:ext>
              </a:extLst>
            </p:cNvPr>
            <p:cNvSpPr/>
            <p:nvPr/>
          </p:nvSpPr>
          <p:spPr bwMode="auto">
            <a:xfrm>
              <a:off x="3175652" y="3651404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104845B7-E2F5-4C76-95DD-EBB90F1944F0}"/>
                </a:ext>
              </a:extLst>
            </p:cNvPr>
            <p:cNvSpPr/>
            <p:nvPr/>
          </p:nvSpPr>
          <p:spPr bwMode="auto">
            <a:xfrm>
              <a:off x="3180415" y="447293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42D1F16C-D325-49B6-9A5E-578AE927A1A2}"/>
                </a:ext>
              </a:extLst>
            </p:cNvPr>
            <p:cNvSpPr/>
            <p:nvPr/>
          </p:nvSpPr>
          <p:spPr bwMode="auto">
            <a:xfrm>
              <a:off x="3188050" y="3989307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8D2E229-3D9D-4D2B-A13C-1557D0A8092A}"/>
              </a:ext>
            </a:extLst>
          </p:cNvPr>
          <p:cNvGrpSpPr/>
          <p:nvPr/>
        </p:nvGrpSpPr>
        <p:grpSpPr>
          <a:xfrm>
            <a:off x="2369782" y="5199871"/>
            <a:ext cx="1368202" cy="715944"/>
            <a:chOff x="7686605" y="1423501"/>
            <a:chExt cx="1622403" cy="848962"/>
          </a:xfrm>
        </p:grpSpPr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DAFF9FEC-0C56-4073-84A5-CA3189578FCD}"/>
                </a:ext>
              </a:extLst>
            </p:cNvPr>
            <p:cNvSpPr/>
            <p:nvPr/>
          </p:nvSpPr>
          <p:spPr>
            <a:xfrm flipH="1">
              <a:off x="8067674" y="1442829"/>
              <a:ext cx="1002029" cy="323106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9" name="フリーフォーム 464">
              <a:extLst>
                <a:ext uri="{FF2B5EF4-FFF2-40B4-BE49-F238E27FC236}">
                  <a16:creationId xmlns:a16="http://schemas.microsoft.com/office/drawing/2014/main" id="{6F35F9E9-E870-42C8-83ED-3A5521598508}"/>
                </a:ext>
              </a:extLst>
            </p:cNvPr>
            <p:cNvSpPr/>
            <p:nvPr/>
          </p:nvSpPr>
          <p:spPr bwMode="auto">
            <a:xfrm flipH="1">
              <a:off x="7731186" y="1423501"/>
              <a:ext cx="1538594" cy="657424"/>
            </a:xfrm>
            <a:custGeom>
              <a:avLst/>
              <a:gdLst>
                <a:gd name="connsiteX0" fmla="*/ 1025016 w 1538594"/>
                <a:gd name="connsiteY0" fmla="*/ 31662 h 657424"/>
                <a:gd name="connsiteX1" fmla="*/ 1065766 w 1538594"/>
                <a:gd name="connsiteY1" fmla="*/ 328704 h 657424"/>
                <a:gd name="connsiteX2" fmla="*/ 695317 w 1538594"/>
                <a:gd name="connsiteY2" fmla="*/ 328704 h 657424"/>
                <a:gd name="connsiteX3" fmla="*/ 687416 w 1538594"/>
                <a:gd name="connsiteY3" fmla="*/ 31663 h 657424"/>
                <a:gd name="connsiteX4" fmla="*/ 636446 w 1538594"/>
                <a:gd name="connsiteY4" fmla="*/ 31663 h 657424"/>
                <a:gd name="connsiteX5" fmla="*/ 628545 w 1538594"/>
                <a:gd name="connsiteY5" fmla="*/ 328704 h 657424"/>
                <a:gd name="connsiteX6" fmla="*/ 213743 w 1538594"/>
                <a:gd name="connsiteY6" fmla="*/ 328704 h 657424"/>
                <a:gd name="connsiteX7" fmla="*/ 310995 w 1538594"/>
                <a:gd name="connsiteY7" fmla="*/ 31662 h 657424"/>
                <a:gd name="connsiteX8" fmla="*/ 1089918 w 1538594"/>
                <a:gd name="connsiteY8" fmla="*/ 0 h 657424"/>
                <a:gd name="connsiteX9" fmla="*/ 252982 w 1538594"/>
                <a:gd name="connsiteY9" fmla="*/ 0 h 657424"/>
                <a:gd name="connsiteX10" fmla="*/ 146483 w 1538594"/>
                <a:gd name="connsiteY10" fmla="*/ 325288 h 657424"/>
                <a:gd name="connsiteX11" fmla="*/ 61173 w 1538594"/>
                <a:gd name="connsiteY11" fmla="*/ 325288 h 657424"/>
                <a:gd name="connsiteX12" fmla="*/ 0 w 1538594"/>
                <a:gd name="connsiteY12" fmla="*/ 386461 h 657424"/>
                <a:gd name="connsiteX13" fmla="*/ 0 w 1538594"/>
                <a:gd name="connsiteY13" fmla="*/ 596251 h 657424"/>
                <a:gd name="connsiteX14" fmla="*/ 61173 w 1538594"/>
                <a:gd name="connsiteY14" fmla="*/ 657424 h 657424"/>
                <a:gd name="connsiteX15" fmla="*/ 1477421 w 1538594"/>
                <a:gd name="connsiteY15" fmla="*/ 657424 h 657424"/>
                <a:gd name="connsiteX16" fmla="*/ 1538594 w 1538594"/>
                <a:gd name="connsiteY16" fmla="*/ 596251 h 657424"/>
                <a:gd name="connsiteX17" fmla="*/ 1538594 w 1538594"/>
                <a:gd name="connsiteY17" fmla="*/ 386461 h 657424"/>
                <a:gd name="connsiteX18" fmla="*/ 1477421 w 1538594"/>
                <a:gd name="connsiteY18" fmla="*/ 325288 h 657424"/>
                <a:gd name="connsiteX19" fmla="*/ 1198081 w 1538594"/>
                <a:gd name="connsiteY19" fmla="*/ 325288 h 657424"/>
                <a:gd name="connsiteX20" fmla="*/ 1199199 w 1538594"/>
                <a:gd name="connsiteY20" fmla="*/ 328704 h 657424"/>
                <a:gd name="connsiteX21" fmla="*/ 1101269 w 1538594"/>
                <a:gd name="connsiteY21" fmla="*/ 328704 h 657424"/>
                <a:gd name="connsiteX22" fmla="*/ 1060519 w 1538594"/>
                <a:gd name="connsiteY22" fmla="*/ 31662 h 657424"/>
                <a:gd name="connsiteX23" fmla="*/ 1100284 w 1538594"/>
                <a:gd name="connsiteY23" fmla="*/ 31662 h 65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38594" h="657424">
                  <a:moveTo>
                    <a:pt x="1025016" y="31662"/>
                  </a:moveTo>
                  <a:lnTo>
                    <a:pt x="1065766" y="328704"/>
                  </a:lnTo>
                  <a:lnTo>
                    <a:pt x="695317" y="328704"/>
                  </a:lnTo>
                  <a:lnTo>
                    <a:pt x="687416" y="31663"/>
                  </a:lnTo>
                  <a:lnTo>
                    <a:pt x="636446" y="31663"/>
                  </a:lnTo>
                  <a:lnTo>
                    <a:pt x="628545" y="328704"/>
                  </a:lnTo>
                  <a:lnTo>
                    <a:pt x="213743" y="328704"/>
                  </a:lnTo>
                  <a:lnTo>
                    <a:pt x="310995" y="31662"/>
                  </a:lnTo>
                  <a:close/>
                  <a:moveTo>
                    <a:pt x="1089918" y="0"/>
                  </a:moveTo>
                  <a:lnTo>
                    <a:pt x="252982" y="0"/>
                  </a:lnTo>
                  <a:lnTo>
                    <a:pt x="146483" y="325288"/>
                  </a:lnTo>
                  <a:lnTo>
                    <a:pt x="61173" y="325288"/>
                  </a:lnTo>
                  <a:cubicBezTo>
                    <a:pt x="27388" y="325288"/>
                    <a:pt x="0" y="352676"/>
                    <a:pt x="0" y="386461"/>
                  </a:cubicBezTo>
                  <a:lnTo>
                    <a:pt x="0" y="596251"/>
                  </a:lnTo>
                  <a:cubicBezTo>
                    <a:pt x="0" y="630036"/>
                    <a:pt x="27388" y="657424"/>
                    <a:pt x="61173" y="657424"/>
                  </a:cubicBezTo>
                  <a:lnTo>
                    <a:pt x="1477421" y="657424"/>
                  </a:lnTo>
                  <a:cubicBezTo>
                    <a:pt x="1511206" y="657424"/>
                    <a:pt x="1538594" y="630036"/>
                    <a:pt x="1538594" y="596251"/>
                  </a:cubicBezTo>
                  <a:lnTo>
                    <a:pt x="1538594" y="386461"/>
                  </a:lnTo>
                  <a:cubicBezTo>
                    <a:pt x="1538594" y="352676"/>
                    <a:pt x="1511206" y="325288"/>
                    <a:pt x="1477421" y="325288"/>
                  </a:cubicBezTo>
                  <a:lnTo>
                    <a:pt x="1198081" y="325288"/>
                  </a:lnTo>
                  <a:lnTo>
                    <a:pt x="1199199" y="328704"/>
                  </a:lnTo>
                  <a:lnTo>
                    <a:pt x="1101269" y="328704"/>
                  </a:lnTo>
                  <a:lnTo>
                    <a:pt x="1060519" y="31662"/>
                  </a:lnTo>
                  <a:lnTo>
                    <a:pt x="1100284" y="3166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529EFB5B-CC93-4DC8-9554-D5950C280A56}"/>
                </a:ext>
              </a:extLst>
            </p:cNvPr>
            <p:cNvGrpSpPr/>
            <p:nvPr/>
          </p:nvGrpSpPr>
          <p:grpSpPr>
            <a:xfrm>
              <a:off x="7759248" y="1684526"/>
              <a:ext cx="1509818" cy="587937"/>
              <a:chOff x="480136" y="1821138"/>
              <a:chExt cx="1509818" cy="587937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29C78FC4-7FF7-4096-A8E5-7C301FAADD58}"/>
                  </a:ext>
                </a:extLst>
              </p:cNvPr>
              <p:cNvGrpSpPr/>
              <p:nvPr/>
            </p:nvGrpSpPr>
            <p:grpSpPr>
              <a:xfrm flipH="1">
                <a:off x="480136" y="1954000"/>
                <a:ext cx="1509818" cy="183768"/>
                <a:chOff x="447435" y="1954000"/>
                <a:chExt cx="1509818" cy="183768"/>
              </a:xfrm>
            </p:grpSpPr>
            <p:sp>
              <p:nvSpPr>
                <p:cNvPr id="70" name="円/楕円 165">
                  <a:extLst>
                    <a:ext uri="{FF2B5EF4-FFF2-40B4-BE49-F238E27FC236}">
                      <a16:creationId xmlns:a16="http://schemas.microsoft.com/office/drawing/2014/main" id="{FDEF79F6-4CB4-4087-87AE-304B39686604}"/>
                    </a:ext>
                  </a:extLst>
                </p:cNvPr>
                <p:cNvSpPr/>
                <p:nvPr/>
              </p:nvSpPr>
              <p:spPr>
                <a:xfrm>
                  <a:off x="1916602" y="1960895"/>
                  <a:ext cx="40651" cy="128943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角丸四角形 476">
                  <a:extLst>
                    <a:ext uri="{FF2B5EF4-FFF2-40B4-BE49-F238E27FC236}">
                      <a16:creationId xmlns:a16="http://schemas.microsoft.com/office/drawing/2014/main" id="{8A49D7BE-3441-4D74-B6F7-0F19537E4A29}"/>
                    </a:ext>
                  </a:extLst>
                </p:cNvPr>
                <p:cNvSpPr/>
                <p:nvPr/>
              </p:nvSpPr>
              <p:spPr bwMode="auto">
                <a:xfrm>
                  <a:off x="1752360" y="1954000"/>
                  <a:ext cx="66675" cy="45719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2" name="角丸四角形 477">
                  <a:extLst>
                    <a:ext uri="{FF2B5EF4-FFF2-40B4-BE49-F238E27FC236}">
                      <a16:creationId xmlns:a16="http://schemas.microsoft.com/office/drawing/2014/main" id="{59158E9C-AC5D-4957-899B-BE762FAAAD6C}"/>
                    </a:ext>
                  </a:extLst>
                </p:cNvPr>
                <p:cNvSpPr/>
                <p:nvPr/>
              </p:nvSpPr>
              <p:spPr bwMode="auto">
                <a:xfrm>
                  <a:off x="1170250" y="1954000"/>
                  <a:ext cx="96890" cy="45719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3" name="角丸四角形 478">
                  <a:extLst>
                    <a:ext uri="{FF2B5EF4-FFF2-40B4-BE49-F238E27FC236}">
                      <a16:creationId xmlns:a16="http://schemas.microsoft.com/office/drawing/2014/main" id="{C5D5BD98-B740-4E66-92EB-A7475414BB09}"/>
                    </a:ext>
                  </a:extLst>
                </p:cNvPr>
                <p:cNvSpPr/>
                <p:nvPr/>
              </p:nvSpPr>
              <p:spPr bwMode="auto">
                <a:xfrm>
                  <a:off x="447435" y="1985808"/>
                  <a:ext cx="70516" cy="59950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4" name="角丸四角形 479">
                  <a:extLst>
                    <a:ext uri="{FF2B5EF4-FFF2-40B4-BE49-F238E27FC236}">
                      <a16:creationId xmlns:a16="http://schemas.microsoft.com/office/drawing/2014/main" id="{EBA0CA27-354E-4AD5-9003-2901A073685F}"/>
                    </a:ext>
                  </a:extLst>
                </p:cNvPr>
                <p:cNvSpPr/>
                <p:nvPr/>
              </p:nvSpPr>
              <p:spPr bwMode="auto">
                <a:xfrm>
                  <a:off x="447435" y="2042958"/>
                  <a:ext cx="70516" cy="94810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67" name="角丸四角形 472">
                <a:extLst>
                  <a:ext uri="{FF2B5EF4-FFF2-40B4-BE49-F238E27FC236}">
                    <a16:creationId xmlns:a16="http://schemas.microsoft.com/office/drawing/2014/main" id="{F62DE6A0-BFD8-460A-94FF-1A6D7ED50634}"/>
                  </a:ext>
                </a:extLst>
              </p:cNvPr>
              <p:cNvSpPr/>
              <p:nvPr/>
            </p:nvSpPr>
            <p:spPr bwMode="auto">
              <a:xfrm flipH="1">
                <a:off x="877846" y="1821138"/>
                <a:ext cx="97593" cy="79997"/>
              </a:xfrm>
              <a:prstGeom prst="roundRect">
                <a:avLst>
                  <a:gd name="adj" fmla="val 3571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" name="パイ 158">
                <a:extLst>
                  <a:ext uri="{FF2B5EF4-FFF2-40B4-BE49-F238E27FC236}">
                    <a16:creationId xmlns:a16="http://schemas.microsoft.com/office/drawing/2014/main" id="{B946B838-7010-41C0-9E46-86169EC5B74F}"/>
                  </a:ext>
                </a:extLst>
              </p:cNvPr>
              <p:cNvSpPr/>
              <p:nvPr/>
            </p:nvSpPr>
            <p:spPr bwMode="auto">
              <a:xfrm>
                <a:off x="584812" y="2053164"/>
                <a:ext cx="355911" cy="355911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" name="パイ 155">
                <a:extLst>
                  <a:ext uri="{FF2B5EF4-FFF2-40B4-BE49-F238E27FC236}">
                    <a16:creationId xmlns:a16="http://schemas.microsoft.com/office/drawing/2014/main" id="{81B8EB10-B142-4881-BEEF-FB64C8B2E030}"/>
                  </a:ext>
                </a:extLst>
              </p:cNvPr>
              <p:cNvSpPr/>
              <p:nvPr/>
            </p:nvSpPr>
            <p:spPr bwMode="auto">
              <a:xfrm>
                <a:off x="1516357" y="2053164"/>
                <a:ext cx="355911" cy="355911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61" name="角丸四角形 466">
              <a:extLst>
                <a:ext uri="{FF2B5EF4-FFF2-40B4-BE49-F238E27FC236}">
                  <a16:creationId xmlns:a16="http://schemas.microsoft.com/office/drawing/2014/main" id="{73A2E15E-1415-4643-8928-B097043FBC7D}"/>
                </a:ext>
              </a:extLst>
            </p:cNvPr>
            <p:cNvSpPr/>
            <p:nvPr/>
          </p:nvSpPr>
          <p:spPr>
            <a:xfrm flipH="1">
              <a:off x="7686605" y="198988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2" name="円/楕円 159">
              <a:extLst>
                <a:ext uri="{FF2B5EF4-FFF2-40B4-BE49-F238E27FC236}">
                  <a16:creationId xmlns:a16="http://schemas.microsoft.com/office/drawing/2014/main" id="{8FF3A80B-1433-4597-8FD6-9CC49423667D}"/>
                </a:ext>
              </a:extLst>
            </p:cNvPr>
            <p:cNvSpPr/>
            <p:nvPr/>
          </p:nvSpPr>
          <p:spPr>
            <a:xfrm flipH="1">
              <a:off x="7897466" y="1932937"/>
              <a:ext cx="288825" cy="2888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3" name="円/楕円 160">
              <a:extLst>
                <a:ext uri="{FF2B5EF4-FFF2-40B4-BE49-F238E27FC236}">
                  <a16:creationId xmlns:a16="http://schemas.microsoft.com/office/drawing/2014/main" id="{B6EC17C6-BCC0-4807-83F3-5D18CDF18AE5}"/>
                </a:ext>
              </a:extLst>
            </p:cNvPr>
            <p:cNvSpPr/>
            <p:nvPr/>
          </p:nvSpPr>
          <p:spPr>
            <a:xfrm flipH="1">
              <a:off x="7962584" y="1997360"/>
              <a:ext cx="158591" cy="15859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4" name="円/楕円 156">
              <a:extLst>
                <a:ext uri="{FF2B5EF4-FFF2-40B4-BE49-F238E27FC236}">
                  <a16:creationId xmlns:a16="http://schemas.microsoft.com/office/drawing/2014/main" id="{630BE62D-9CFF-4876-93BA-A7A8EFC3684A}"/>
                </a:ext>
              </a:extLst>
            </p:cNvPr>
            <p:cNvSpPr/>
            <p:nvPr/>
          </p:nvSpPr>
          <p:spPr>
            <a:xfrm flipH="1">
              <a:off x="8829011" y="1932937"/>
              <a:ext cx="288825" cy="2888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5" name="円/楕円 157">
              <a:extLst>
                <a:ext uri="{FF2B5EF4-FFF2-40B4-BE49-F238E27FC236}">
                  <a16:creationId xmlns:a16="http://schemas.microsoft.com/office/drawing/2014/main" id="{365C07F9-5FC4-49FF-9FEC-2503EEC33E09}"/>
                </a:ext>
              </a:extLst>
            </p:cNvPr>
            <p:cNvSpPr/>
            <p:nvPr/>
          </p:nvSpPr>
          <p:spPr>
            <a:xfrm flipH="1">
              <a:off x="8894129" y="1997360"/>
              <a:ext cx="158591" cy="15859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06DF92AC-2B4C-42BB-A093-83978DCF5E3F}"/>
              </a:ext>
            </a:extLst>
          </p:cNvPr>
          <p:cNvGrpSpPr/>
          <p:nvPr/>
        </p:nvGrpSpPr>
        <p:grpSpPr>
          <a:xfrm>
            <a:off x="2528135" y="1128519"/>
            <a:ext cx="1218366" cy="840578"/>
            <a:chOff x="8078836" y="4872957"/>
            <a:chExt cx="1405907" cy="969968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EEC1517-B43D-45D7-B192-AEECAE4AB45F}"/>
                </a:ext>
              </a:extLst>
            </p:cNvPr>
            <p:cNvGrpSpPr/>
            <p:nvPr/>
          </p:nvGrpSpPr>
          <p:grpSpPr>
            <a:xfrm>
              <a:off x="8159621" y="5601846"/>
              <a:ext cx="1325122" cy="241079"/>
              <a:chOff x="8159621" y="5601846"/>
              <a:chExt cx="1325122" cy="241079"/>
            </a:xfrm>
          </p:grpSpPr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8D25A17-A749-4C0E-B989-14986A4A5F75}"/>
                  </a:ext>
                </a:extLst>
              </p:cNvPr>
              <p:cNvSpPr/>
              <p:nvPr/>
            </p:nvSpPr>
            <p:spPr bwMode="auto">
              <a:xfrm>
                <a:off x="8210566" y="5601846"/>
                <a:ext cx="1274177" cy="24107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745DE105-4207-4CA0-A0D1-56D01579B5F6}"/>
                  </a:ext>
                </a:extLst>
              </p:cNvPr>
              <p:cNvSpPr/>
              <p:nvPr/>
            </p:nvSpPr>
            <p:spPr bwMode="auto">
              <a:xfrm>
                <a:off x="9051796" y="5601846"/>
                <a:ext cx="432947" cy="241079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E0D9FC9B-D600-4BBB-9E0E-502D3C8BD21D}"/>
                  </a:ext>
                </a:extLst>
              </p:cNvPr>
              <p:cNvSpPr/>
              <p:nvPr/>
            </p:nvSpPr>
            <p:spPr bwMode="auto">
              <a:xfrm>
                <a:off x="8159621" y="5601846"/>
                <a:ext cx="84345" cy="241079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5750A9AC-4FAA-4145-AA58-FFE28AE806EE}"/>
                </a:ext>
              </a:extLst>
            </p:cNvPr>
            <p:cNvGrpSpPr/>
            <p:nvPr/>
          </p:nvGrpSpPr>
          <p:grpSpPr>
            <a:xfrm>
              <a:off x="8078836" y="4872957"/>
              <a:ext cx="387999" cy="624995"/>
              <a:chOff x="7894476" y="4237391"/>
              <a:chExt cx="575497" cy="624995"/>
            </a:xfrm>
            <a:solidFill>
              <a:schemeClr val="bg1">
                <a:lumMod val="65000"/>
              </a:schemeClr>
            </a:solidFill>
          </p:grpSpPr>
          <p:sp>
            <p:nvSpPr>
              <p:cNvPr id="80" name="小波 79">
                <a:extLst>
                  <a:ext uri="{FF2B5EF4-FFF2-40B4-BE49-F238E27FC236}">
                    <a16:creationId xmlns:a16="http://schemas.microsoft.com/office/drawing/2014/main" id="{FB327100-D174-43A8-924F-ACCF7062558C}"/>
                  </a:ext>
                </a:extLst>
              </p:cNvPr>
              <p:cNvSpPr/>
              <p:nvPr/>
            </p:nvSpPr>
            <p:spPr bwMode="auto">
              <a:xfrm rot="5400000">
                <a:off x="808689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小波 80">
                <a:extLst>
                  <a:ext uri="{FF2B5EF4-FFF2-40B4-BE49-F238E27FC236}">
                    <a16:creationId xmlns:a16="http://schemas.microsoft.com/office/drawing/2014/main" id="{E16DE92B-D23A-4A50-8C97-9F29B7EF226F}"/>
                  </a:ext>
                </a:extLst>
              </p:cNvPr>
              <p:cNvSpPr/>
              <p:nvPr/>
            </p:nvSpPr>
            <p:spPr bwMode="auto">
              <a:xfrm rot="5400000">
                <a:off x="78811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小波 81">
                <a:extLst>
                  <a:ext uri="{FF2B5EF4-FFF2-40B4-BE49-F238E27FC236}">
                    <a16:creationId xmlns:a16="http://schemas.microsoft.com/office/drawing/2014/main" id="{4304BEBA-7295-4ECF-B2C8-97ED60D306EF}"/>
                  </a:ext>
                </a:extLst>
              </p:cNvPr>
              <p:cNvSpPr/>
              <p:nvPr/>
            </p:nvSpPr>
            <p:spPr bwMode="auto">
              <a:xfrm rot="5400000">
                <a:off x="76525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068CFB5D-368B-4181-8ECF-F0C8EDF51C06}"/>
              </a:ext>
            </a:extLst>
          </p:cNvPr>
          <p:cNvGrpSpPr/>
          <p:nvPr/>
        </p:nvGrpSpPr>
        <p:grpSpPr>
          <a:xfrm>
            <a:off x="6247843" y="1128519"/>
            <a:ext cx="1218366" cy="840578"/>
            <a:chOff x="8078836" y="4872957"/>
            <a:chExt cx="1405907" cy="969968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4E1F1EE-D0E3-44B9-BEDC-04CC49F368CE}"/>
                </a:ext>
              </a:extLst>
            </p:cNvPr>
            <p:cNvGrpSpPr/>
            <p:nvPr/>
          </p:nvGrpSpPr>
          <p:grpSpPr>
            <a:xfrm>
              <a:off x="8159621" y="5601846"/>
              <a:ext cx="1325122" cy="241079"/>
              <a:chOff x="8159621" y="5601846"/>
              <a:chExt cx="1325122" cy="241079"/>
            </a:xfrm>
          </p:grpSpPr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E610990F-B7D8-436B-AC34-F0AFBEADCD87}"/>
                  </a:ext>
                </a:extLst>
              </p:cNvPr>
              <p:cNvSpPr/>
              <p:nvPr/>
            </p:nvSpPr>
            <p:spPr bwMode="auto">
              <a:xfrm>
                <a:off x="8210566" y="5601846"/>
                <a:ext cx="1274177" cy="24107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FF3C935E-C371-43D1-AB37-BC98C4F70CFA}"/>
                  </a:ext>
                </a:extLst>
              </p:cNvPr>
              <p:cNvSpPr/>
              <p:nvPr/>
            </p:nvSpPr>
            <p:spPr bwMode="auto">
              <a:xfrm>
                <a:off x="9051796" y="5601846"/>
                <a:ext cx="432947" cy="241079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77B8507A-23A1-44C4-B686-73B81A5B35B5}"/>
                  </a:ext>
                </a:extLst>
              </p:cNvPr>
              <p:cNvSpPr/>
              <p:nvPr/>
            </p:nvSpPr>
            <p:spPr bwMode="auto">
              <a:xfrm>
                <a:off x="8159621" y="5601846"/>
                <a:ext cx="84345" cy="241079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8E6B25B6-7267-4A7A-83AA-7490FCC3A100}"/>
                </a:ext>
              </a:extLst>
            </p:cNvPr>
            <p:cNvGrpSpPr/>
            <p:nvPr/>
          </p:nvGrpSpPr>
          <p:grpSpPr>
            <a:xfrm>
              <a:off x="8078836" y="4872957"/>
              <a:ext cx="387999" cy="624995"/>
              <a:chOff x="7894476" y="4237391"/>
              <a:chExt cx="575497" cy="624995"/>
            </a:xfrm>
            <a:solidFill>
              <a:schemeClr val="bg1">
                <a:lumMod val="65000"/>
              </a:schemeClr>
            </a:solidFill>
          </p:grpSpPr>
          <p:sp>
            <p:nvSpPr>
              <p:cNvPr id="98" name="小波 97">
                <a:extLst>
                  <a:ext uri="{FF2B5EF4-FFF2-40B4-BE49-F238E27FC236}">
                    <a16:creationId xmlns:a16="http://schemas.microsoft.com/office/drawing/2014/main" id="{A569CD3C-1596-4C51-8769-FB2C2EF124E0}"/>
                  </a:ext>
                </a:extLst>
              </p:cNvPr>
              <p:cNvSpPr/>
              <p:nvPr/>
            </p:nvSpPr>
            <p:spPr bwMode="auto">
              <a:xfrm rot="5400000">
                <a:off x="808689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小波 98">
                <a:extLst>
                  <a:ext uri="{FF2B5EF4-FFF2-40B4-BE49-F238E27FC236}">
                    <a16:creationId xmlns:a16="http://schemas.microsoft.com/office/drawing/2014/main" id="{BFE8A7A2-04DC-4C1D-AAB0-9E835B592712}"/>
                  </a:ext>
                </a:extLst>
              </p:cNvPr>
              <p:cNvSpPr/>
              <p:nvPr/>
            </p:nvSpPr>
            <p:spPr bwMode="auto">
              <a:xfrm rot="5400000">
                <a:off x="78811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小波 99">
                <a:extLst>
                  <a:ext uri="{FF2B5EF4-FFF2-40B4-BE49-F238E27FC236}">
                    <a16:creationId xmlns:a16="http://schemas.microsoft.com/office/drawing/2014/main" id="{549A2C4D-3D7D-4858-82FA-D176AB3F1CBC}"/>
                  </a:ext>
                </a:extLst>
              </p:cNvPr>
              <p:cNvSpPr/>
              <p:nvPr/>
            </p:nvSpPr>
            <p:spPr bwMode="auto">
              <a:xfrm rot="5400000">
                <a:off x="76525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F7DA8FD3-791A-4139-8BCD-4670B65D67FA}"/>
              </a:ext>
            </a:extLst>
          </p:cNvPr>
          <p:cNvGrpSpPr/>
          <p:nvPr/>
        </p:nvGrpSpPr>
        <p:grpSpPr>
          <a:xfrm>
            <a:off x="6217118" y="3043030"/>
            <a:ext cx="968482" cy="1095430"/>
            <a:chOff x="2609121" y="3121825"/>
            <a:chExt cx="1439584" cy="1628284"/>
          </a:xfrm>
          <a:solidFill>
            <a:schemeClr val="bg1">
              <a:lumMod val="95000"/>
            </a:schemeClr>
          </a:solidFill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D4E3C13A-3742-404E-A581-7F4AEA2CA0A6}"/>
                </a:ext>
              </a:extLst>
            </p:cNvPr>
            <p:cNvSpPr/>
            <p:nvPr/>
          </p:nvSpPr>
          <p:spPr bwMode="auto">
            <a:xfrm>
              <a:off x="3057526" y="3121825"/>
              <a:ext cx="989000" cy="180020"/>
            </a:xfrm>
            <a:custGeom>
              <a:avLst/>
              <a:gdLst>
                <a:gd name="connsiteX0" fmla="*/ 113766 w 991913"/>
                <a:gd name="connsiteY0" fmla="*/ 0 h 180020"/>
                <a:gd name="connsiteX1" fmla="*/ 158049 w 991913"/>
                <a:gd name="connsiteY1" fmla="*/ 7074 h 180020"/>
                <a:gd name="connsiteX2" fmla="*/ 190204 w 991913"/>
                <a:gd name="connsiteY2" fmla="*/ 24226 h 180020"/>
                <a:gd name="connsiteX3" fmla="*/ 222359 w 991913"/>
                <a:gd name="connsiteY3" fmla="*/ 7074 h 180020"/>
                <a:gd name="connsiteX4" fmla="*/ 266642 w 991913"/>
                <a:gd name="connsiteY4" fmla="*/ 0 h 180020"/>
                <a:gd name="connsiteX5" fmla="*/ 310925 w 991913"/>
                <a:gd name="connsiteY5" fmla="*/ 7074 h 180020"/>
                <a:gd name="connsiteX6" fmla="*/ 343080 w 991913"/>
                <a:gd name="connsiteY6" fmla="*/ 24226 h 180020"/>
                <a:gd name="connsiteX7" fmla="*/ 375235 w 991913"/>
                <a:gd name="connsiteY7" fmla="*/ 7074 h 180020"/>
                <a:gd name="connsiteX8" fmla="*/ 419518 w 991913"/>
                <a:gd name="connsiteY8" fmla="*/ 0 h 180020"/>
                <a:gd name="connsiteX9" fmla="*/ 463801 w 991913"/>
                <a:gd name="connsiteY9" fmla="*/ 7074 h 180020"/>
                <a:gd name="connsiteX10" fmla="*/ 495956 w 991913"/>
                <a:gd name="connsiteY10" fmla="*/ 24226 h 180020"/>
                <a:gd name="connsiteX11" fmla="*/ 528111 w 991913"/>
                <a:gd name="connsiteY11" fmla="*/ 7074 h 180020"/>
                <a:gd name="connsiteX12" fmla="*/ 572394 w 991913"/>
                <a:gd name="connsiteY12" fmla="*/ 0 h 180020"/>
                <a:gd name="connsiteX13" fmla="*/ 616677 w 991913"/>
                <a:gd name="connsiteY13" fmla="*/ 7074 h 180020"/>
                <a:gd name="connsiteX14" fmla="*/ 648832 w 991913"/>
                <a:gd name="connsiteY14" fmla="*/ 24226 h 180020"/>
                <a:gd name="connsiteX15" fmla="*/ 680987 w 991913"/>
                <a:gd name="connsiteY15" fmla="*/ 7074 h 180020"/>
                <a:gd name="connsiteX16" fmla="*/ 725270 w 991913"/>
                <a:gd name="connsiteY16" fmla="*/ 0 h 180020"/>
                <a:gd name="connsiteX17" fmla="*/ 769553 w 991913"/>
                <a:gd name="connsiteY17" fmla="*/ 7074 h 180020"/>
                <a:gd name="connsiteX18" fmla="*/ 801709 w 991913"/>
                <a:gd name="connsiteY18" fmla="*/ 24227 h 180020"/>
                <a:gd name="connsiteX19" fmla="*/ 833864 w 991913"/>
                <a:gd name="connsiteY19" fmla="*/ 7074 h 180020"/>
                <a:gd name="connsiteX20" fmla="*/ 878147 w 991913"/>
                <a:gd name="connsiteY20" fmla="*/ 0 h 180020"/>
                <a:gd name="connsiteX21" fmla="*/ 991913 w 991913"/>
                <a:gd name="connsiteY21" fmla="*/ 90010 h 180020"/>
                <a:gd name="connsiteX22" fmla="*/ 878147 w 991913"/>
                <a:gd name="connsiteY22" fmla="*/ 180020 h 180020"/>
                <a:gd name="connsiteX23" fmla="*/ 833864 w 991913"/>
                <a:gd name="connsiteY23" fmla="*/ 172947 h 180020"/>
                <a:gd name="connsiteX24" fmla="*/ 801709 w 991913"/>
                <a:gd name="connsiteY24" fmla="*/ 155794 h 180020"/>
                <a:gd name="connsiteX25" fmla="*/ 769553 w 991913"/>
                <a:gd name="connsiteY25" fmla="*/ 172947 h 180020"/>
                <a:gd name="connsiteX26" fmla="*/ 725270 w 991913"/>
                <a:gd name="connsiteY26" fmla="*/ 180020 h 180020"/>
                <a:gd name="connsiteX27" fmla="*/ 680987 w 991913"/>
                <a:gd name="connsiteY27" fmla="*/ 172947 h 180020"/>
                <a:gd name="connsiteX28" fmla="*/ 648832 w 991913"/>
                <a:gd name="connsiteY28" fmla="*/ 155794 h 180020"/>
                <a:gd name="connsiteX29" fmla="*/ 616677 w 991913"/>
                <a:gd name="connsiteY29" fmla="*/ 172947 h 180020"/>
                <a:gd name="connsiteX30" fmla="*/ 572394 w 991913"/>
                <a:gd name="connsiteY30" fmla="*/ 180020 h 180020"/>
                <a:gd name="connsiteX31" fmla="*/ 528111 w 991913"/>
                <a:gd name="connsiteY31" fmla="*/ 172947 h 180020"/>
                <a:gd name="connsiteX32" fmla="*/ 495956 w 991913"/>
                <a:gd name="connsiteY32" fmla="*/ 155794 h 180020"/>
                <a:gd name="connsiteX33" fmla="*/ 463801 w 991913"/>
                <a:gd name="connsiteY33" fmla="*/ 172947 h 180020"/>
                <a:gd name="connsiteX34" fmla="*/ 419518 w 991913"/>
                <a:gd name="connsiteY34" fmla="*/ 180020 h 180020"/>
                <a:gd name="connsiteX35" fmla="*/ 375235 w 991913"/>
                <a:gd name="connsiteY35" fmla="*/ 172947 h 180020"/>
                <a:gd name="connsiteX36" fmla="*/ 343080 w 991913"/>
                <a:gd name="connsiteY36" fmla="*/ 155794 h 180020"/>
                <a:gd name="connsiteX37" fmla="*/ 310925 w 991913"/>
                <a:gd name="connsiteY37" fmla="*/ 172947 h 180020"/>
                <a:gd name="connsiteX38" fmla="*/ 266642 w 991913"/>
                <a:gd name="connsiteY38" fmla="*/ 180020 h 180020"/>
                <a:gd name="connsiteX39" fmla="*/ 222359 w 991913"/>
                <a:gd name="connsiteY39" fmla="*/ 172947 h 180020"/>
                <a:gd name="connsiteX40" fmla="*/ 190204 w 991913"/>
                <a:gd name="connsiteY40" fmla="*/ 155794 h 180020"/>
                <a:gd name="connsiteX41" fmla="*/ 158049 w 991913"/>
                <a:gd name="connsiteY41" fmla="*/ 172947 h 180020"/>
                <a:gd name="connsiteX42" fmla="*/ 113766 w 991913"/>
                <a:gd name="connsiteY42" fmla="*/ 180020 h 180020"/>
                <a:gd name="connsiteX43" fmla="*/ 0 w 991913"/>
                <a:gd name="connsiteY43" fmla="*/ 90010 h 180020"/>
                <a:gd name="connsiteX44" fmla="*/ 113766 w 991913"/>
                <a:gd name="connsiteY44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91913" h="180020">
                  <a:moveTo>
                    <a:pt x="113766" y="0"/>
                  </a:moveTo>
                  <a:cubicBezTo>
                    <a:pt x="129474" y="0"/>
                    <a:pt x="144438" y="2519"/>
                    <a:pt x="158049" y="7074"/>
                  </a:cubicBezTo>
                  <a:lnTo>
                    <a:pt x="190204" y="24226"/>
                  </a:lnTo>
                  <a:lnTo>
                    <a:pt x="222359" y="7074"/>
                  </a:lnTo>
                  <a:cubicBezTo>
                    <a:pt x="235970" y="2519"/>
                    <a:pt x="250934" y="0"/>
                    <a:pt x="266642" y="0"/>
                  </a:cubicBezTo>
                  <a:cubicBezTo>
                    <a:pt x="282350" y="0"/>
                    <a:pt x="297314" y="2519"/>
                    <a:pt x="310925" y="7074"/>
                  </a:cubicBezTo>
                  <a:lnTo>
                    <a:pt x="343080" y="24226"/>
                  </a:lnTo>
                  <a:lnTo>
                    <a:pt x="375235" y="7074"/>
                  </a:lnTo>
                  <a:cubicBezTo>
                    <a:pt x="388846" y="2519"/>
                    <a:pt x="403810" y="0"/>
                    <a:pt x="419518" y="0"/>
                  </a:cubicBezTo>
                  <a:cubicBezTo>
                    <a:pt x="435226" y="0"/>
                    <a:pt x="450190" y="2519"/>
                    <a:pt x="463801" y="7074"/>
                  </a:cubicBezTo>
                  <a:lnTo>
                    <a:pt x="495956" y="24226"/>
                  </a:lnTo>
                  <a:lnTo>
                    <a:pt x="528111" y="7074"/>
                  </a:lnTo>
                  <a:cubicBezTo>
                    <a:pt x="541722" y="2519"/>
                    <a:pt x="556686" y="0"/>
                    <a:pt x="572394" y="0"/>
                  </a:cubicBezTo>
                  <a:cubicBezTo>
                    <a:pt x="588102" y="0"/>
                    <a:pt x="603066" y="2519"/>
                    <a:pt x="616677" y="7074"/>
                  </a:cubicBezTo>
                  <a:lnTo>
                    <a:pt x="648832" y="24226"/>
                  </a:lnTo>
                  <a:lnTo>
                    <a:pt x="680987" y="7074"/>
                  </a:lnTo>
                  <a:cubicBezTo>
                    <a:pt x="694598" y="2519"/>
                    <a:pt x="709562" y="0"/>
                    <a:pt x="725270" y="0"/>
                  </a:cubicBezTo>
                  <a:cubicBezTo>
                    <a:pt x="740978" y="0"/>
                    <a:pt x="755942" y="2519"/>
                    <a:pt x="769553" y="7074"/>
                  </a:cubicBezTo>
                  <a:lnTo>
                    <a:pt x="801709" y="24227"/>
                  </a:lnTo>
                  <a:lnTo>
                    <a:pt x="833864" y="7074"/>
                  </a:lnTo>
                  <a:cubicBezTo>
                    <a:pt x="847475" y="2519"/>
                    <a:pt x="862439" y="0"/>
                    <a:pt x="878147" y="0"/>
                  </a:cubicBezTo>
                  <a:cubicBezTo>
                    <a:pt x="940978" y="0"/>
                    <a:pt x="991913" y="40299"/>
                    <a:pt x="991913" y="90010"/>
                  </a:cubicBezTo>
                  <a:cubicBezTo>
                    <a:pt x="991913" y="139721"/>
                    <a:pt x="940978" y="180020"/>
                    <a:pt x="878147" y="180020"/>
                  </a:cubicBezTo>
                  <a:cubicBezTo>
                    <a:pt x="862439" y="180020"/>
                    <a:pt x="847475" y="177501"/>
                    <a:pt x="833864" y="172947"/>
                  </a:cubicBezTo>
                  <a:lnTo>
                    <a:pt x="801709" y="155794"/>
                  </a:lnTo>
                  <a:lnTo>
                    <a:pt x="769553" y="172947"/>
                  </a:lnTo>
                  <a:cubicBezTo>
                    <a:pt x="755942" y="177501"/>
                    <a:pt x="740978" y="180020"/>
                    <a:pt x="725270" y="180020"/>
                  </a:cubicBezTo>
                  <a:cubicBezTo>
                    <a:pt x="709562" y="180020"/>
                    <a:pt x="694598" y="177501"/>
                    <a:pt x="680987" y="172947"/>
                  </a:cubicBezTo>
                  <a:lnTo>
                    <a:pt x="648832" y="155794"/>
                  </a:lnTo>
                  <a:lnTo>
                    <a:pt x="616677" y="172947"/>
                  </a:lnTo>
                  <a:cubicBezTo>
                    <a:pt x="603066" y="177501"/>
                    <a:pt x="588102" y="180020"/>
                    <a:pt x="572394" y="180020"/>
                  </a:cubicBezTo>
                  <a:cubicBezTo>
                    <a:pt x="556686" y="180020"/>
                    <a:pt x="541722" y="177501"/>
                    <a:pt x="528111" y="172947"/>
                  </a:cubicBezTo>
                  <a:lnTo>
                    <a:pt x="495956" y="155794"/>
                  </a:lnTo>
                  <a:lnTo>
                    <a:pt x="463801" y="172947"/>
                  </a:lnTo>
                  <a:cubicBezTo>
                    <a:pt x="450190" y="177501"/>
                    <a:pt x="435226" y="180020"/>
                    <a:pt x="419518" y="180020"/>
                  </a:cubicBezTo>
                  <a:cubicBezTo>
                    <a:pt x="403810" y="180020"/>
                    <a:pt x="388846" y="177501"/>
                    <a:pt x="375235" y="172947"/>
                  </a:cubicBezTo>
                  <a:lnTo>
                    <a:pt x="343080" y="155794"/>
                  </a:lnTo>
                  <a:lnTo>
                    <a:pt x="310925" y="172947"/>
                  </a:lnTo>
                  <a:cubicBezTo>
                    <a:pt x="297314" y="177501"/>
                    <a:pt x="282350" y="180020"/>
                    <a:pt x="266642" y="180020"/>
                  </a:cubicBezTo>
                  <a:cubicBezTo>
                    <a:pt x="250934" y="180020"/>
                    <a:pt x="235970" y="177501"/>
                    <a:pt x="222359" y="172947"/>
                  </a:cubicBezTo>
                  <a:lnTo>
                    <a:pt x="190204" y="155794"/>
                  </a:lnTo>
                  <a:lnTo>
                    <a:pt x="158049" y="172947"/>
                  </a:lnTo>
                  <a:cubicBezTo>
                    <a:pt x="144438" y="177501"/>
                    <a:pt x="129474" y="180020"/>
                    <a:pt x="113766" y="180020"/>
                  </a:cubicBezTo>
                  <a:cubicBezTo>
                    <a:pt x="50935" y="180020"/>
                    <a:pt x="0" y="139721"/>
                    <a:pt x="0" y="90010"/>
                  </a:cubicBezTo>
                  <a:cubicBezTo>
                    <a:pt x="0" y="40299"/>
                    <a:pt x="50935" y="0"/>
                    <a:pt x="113766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円: 塗りつぶしなし 106">
              <a:extLst>
                <a:ext uri="{FF2B5EF4-FFF2-40B4-BE49-F238E27FC236}">
                  <a16:creationId xmlns:a16="http://schemas.microsoft.com/office/drawing/2014/main" id="{B6EC9253-87E2-400D-AE49-CAD393CC5AD8}"/>
                </a:ext>
              </a:extLst>
            </p:cNvPr>
            <p:cNvSpPr/>
            <p:nvPr/>
          </p:nvSpPr>
          <p:spPr bwMode="auto">
            <a:xfrm>
              <a:off x="2609121" y="3429000"/>
              <a:ext cx="869060" cy="869060"/>
            </a:xfrm>
            <a:prstGeom prst="donut">
              <a:avLst>
                <a:gd name="adj" fmla="val 12086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A33A4DBF-7D65-4F72-A527-1816D72D5706}"/>
                </a:ext>
              </a:extLst>
            </p:cNvPr>
            <p:cNvSpPr/>
            <p:nvPr/>
          </p:nvSpPr>
          <p:spPr bwMode="auto">
            <a:xfrm rot="10800000">
              <a:off x="3058595" y="3203975"/>
              <a:ext cx="990110" cy="1546134"/>
            </a:xfrm>
            <a:prstGeom prst="round2SameRect">
              <a:avLst>
                <a:gd name="adj1" fmla="val 5283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94114B16-A9E0-42A8-A6F6-0440A34D0C34}"/>
                </a:ext>
              </a:extLst>
            </p:cNvPr>
            <p:cNvSpPr/>
            <p:nvPr/>
          </p:nvSpPr>
          <p:spPr bwMode="auto">
            <a:xfrm rot="10800000">
              <a:off x="3058595" y="3194915"/>
              <a:ext cx="990110" cy="331955"/>
            </a:xfrm>
            <a:prstGeom prst="round2SameRect">
              <a:avLst>
                <a:gd name="adj1" fmla="val 5123"/>
                <a:gd name="adj2" fmla="val 0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8EFA65E-04A8-4FC8-9473-2977395CD1AC}"/>
                </a:ext>
              </a:extLst>
            </p:cNvPr>
            <p:cNvSpPr/>
            <p:nvPr/>
          </p:nvSpPr>
          <p:spPr bwMode="auto">
            <a:xfrm rot="10800000">
              <a:off x="3060539" y="4715471"/>
              <a:ext cx="982974" cy="34638"/>
            </a:xfrm>
            <a:custGeom>
              <a:avLst/>
              <a:gdLst>
                <a:gd name="connsiteX0" fmla="*/ 982974 w 982974"/>
                <a:gd name="connsiteY0" fmla="*/ 34638 h 34638"/>
                <a:gd name="connsiteX1" fmla="*/ 0 w 982974"/>
                <a:gd name="connsiteY1" fmla="*/ 34638 h 34638"/>
                <a:gd name="connsiteX2" fmla="*/ 543 w 982974"/>
                <a:gd name="connsiteY2" fmla="*/ 31947 h 34638"/>
                <a:gd name="connsiteX3" fmla="*/ 48740 w 982974"/>
                <a:gd name="connsiteY3" fmla="*/ 0 h 34638"/>
                <a:gd name="connsiteX4" fmla="*/ 934234 w 982974"/>
                <a:gd name="connsiteY4" fmla="*/ 0 h 34638"/>
                <a:gd name="connsiteX5" fmla="*/ 982431 w 982974"/>
                <a:gd name="connsiteY5" fmla="*/ 31947 h 34638"/>
                <a:gd name="connsiteX6" fmla="*/ 982974 w 982974"/>
                <a:gd name="connsiteY6" fmla="*/ 34638 h 3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974" h="34638">
                  <a:moveTo>
                    <a:pt x="982974" y="34638"/>
                  </a:moveTo>
                  <a:lnTo>
                    <a:pt x="0" y="34638"/>
                  </a:lnTo>
                  <a:lnTo>
                    <a:pt x="543" y="31947"/>
                  </a:lnTo>
                  <a:cubicBezTo>
                    <a:pt x="8484" y="13173"/>
                    <a:pt x="27073" y="0"/>
                    <a:pt x="48740" y="0"/>
                  </a:cubicBezTo>
                  <a:lnTo>
                    <a:pt x="934234" y="0"/>
                  </a:lnTo>
                  <a:cubicBezTo>
                    <a:pt x="955901" y="0"/>
                    <a:pt x="974491" y="13173"/>
                    <a:pt x="982431" y="31947"/>
                  </a:cubicBezTo>
                  <a:lnTo>
                    <a:pt x="982974" y="3463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098C2650-28A4-4E64-92F5-4A926F674650}"/>
                </a:ext>
              </a:extLst>
            </p:cNvPr>
            <p:cNvSpPr/>
            <p:nvPr/>
          </p:nvSpPr>
          <p:spPr bwMode="auto">
            <a:xfrm>
              <a:off x="3782870" y="3699030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80ED7D06-39C1-464E-8C3D-CE5B678E791D}"/>
                </a:ext>
              </a:extLst>
            </p:cNvPr>
            <p:cNvSpPr/>
            <p:nvPr/>
          </p:nvSpPr>
          <p:spPr bwMode="auto">
            <a:xfrm>
              <a:off x="3432827" y="380618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FB4DE38F-35A0-486C-8048-C3F08C0AD68A}"/>
                </a:ext>
              </a:extLst>
            </p:cNvPr>
            <p:cNvSpPr/>
            <p:nvPr/>
          </p:nvSpPr>
          <p:spPr bwMode="auto">
            <a:xfrm>
              <a:off x="3723339" y="409193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2BC5941B-FAEF-4052-BEFA-5AE72A3D2D2C}"/>
                </a:ext>
              </a:extLst>
            </p:cNvPr>
            <p:cNvSpPr/>
            <p:nvPr/>
          </p:nvSpPr>
          <p:spPr bwMode="auto">
            <a:xfrm>
              <a:off x="3449987" y="4203619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435F603B-B07B-4CE5-BF0F-7878A0D473A5}"/>
                </a:ext>
              </a:extLst>
            </p:cNvPr>
            <p:cNvSpPr/>
            <p:nvPr/>
          </p:nvSpPr>
          <p:spPr bwMode="auto">
            <a:xfrm>
              <a:off x="3713814" y="4480079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3FF88FE5-4B0A-4BEA-9EE3-E3DBA97DF05C}"/>
                </a:ext>
              </a:extLst>
            </p:cNvPr>
            <p:cNvSpPr/>
            <p:nvPr/>
          </p:nvSpPr>
          <p:spPr bwMode="auto">
            <a:xfrm>
              <a:off x="3175652" y="3651404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151D181B-C7E3-4E64-BC19-D614AB935F15}"/>
                </a:ext>
              </a:extLst>
            </p:cNvPr>
            <p:cNvSpPr/>
            <p:nvPr/>
          </p:nvSpPr>
          <p:spPr bwMode="auto">
            <a:xfrm>
              <a:off x="3180415" y="4472936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9CBEA7B9-4E05-441D-9A77-9E62FCA26637}"/>
                </a:ext>
              </a:extLst>
            </p:cNvPr>
            <p:cNvSpPr/>
            <p:nvPr/>
          </p:nvSpPr>
          <p:spPr bwMode="auto">
            <a:xfrm>
              <a:off x="3188050" y="3989307"/>
              <a:ext cx="100376" cy="10037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036631D8-EE8F-422C-A6F3-5D3B72DCF930}"/>
              </a:ext>
            </a:extLst>
          </p:cNvPr>
          <p:cNvSpPr/>
          <p:nvPr/>
        </p:nvSpPr>
        <p:spPr>
          <a:xfrm>
            <a:off x="406399" y="833351"/>
            <a:ext cx="1620000" cy="1620000"/>
          </a:xfrm>
          <a:custGeom>
            <a:avLst/>
            <a:gdLst>
              <a:gd name="connsiteX0" fmla="*/ 45344 w 1620000"/>
              <a:gd name="connsiteY0" fmla="*/ 77758 h 1620000"/>
              <a:gd name="connsiteX1" fmla="*/ 45344 w 1620000"/>
              <a:gd name="connsiteY1" fmla="*/ 1574656 h 1620000"/>
              <a:gd name="connsiteX2" fmla="*/ 1542242 w 1620000"/>
              <a:gd name="connsiteY2" fmla="*/ 1574656 h 1620000"/>
              <a:gd name="connsiteX3" fmla="*/ 77758 w 1620000"/>
              <a:gd name="connsiteY3" fmla="*/ 45344 h 1620000"/>
              <a:gd name="connsiteX4" fmla="*/ 1574656 w 1620000"/>
              <a:gd name="connsiteY4" fmla="*/ 1542242 h 1620000"/>
              <a:gd name="connsiteX5" fmla="*/ 1574656 w 1620000"/>
              <a:gd name="connsiteY5" fmla="*/ 45344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45344" y="77758"/>
                </a:moveTo>
                <a:lnTo>
                  <a:pt x="45344" y="1574656"/>
                </a:lnTo>
                <a:lnTo>
                  <a:pt x="1542242" y="1574656"/>
                </a:lnTo>
                <a:close/>
                <a:moveTo>
                  <a:pt x="77758" y="45344"/>
                </a:moveTo>
                <a:lnTo>
                  <a:pt x="1574656" y="1542242"/>
                </a:lnTo>
                <a:lnTo>
                  <a:pt x="1574656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E81B1DFA-7BDF-4D42-A397-5836D537B1CE}"/>
              </a:ext>
            </a:extLst>
          </p:cNvPr>
          <p:cNvSpPr/>
          <p:nvPr/>
        </p:nvSpPr>
        <p:spPr>
          <a:xfrm>
            <a:off x="401848" y="4741321"/>
            <a:ext cx="1620000" cy="1620000"/>
          </a:xfrm>
          <a:custGeom>
            <a:avLst/>
            <a:gdLst>
              <a:gd name="connsiteX0" fmla="*/ 268240 w 1620000"/>
              <a:gd name="connsiteY0" fmla="*/ 461978 h 1620000"/>
              <a:gd name="connsiteX1" fmla="*/ 268240 w 1620000"/>
              <a:gd name="connsiteY1" fmla="*/ 1351760 h 1620000"/>
              <a:gd name="connsiteX2" fmla="*/ 1158022 w 1620000"/>
              <a:gd name="connsiteY2" fmla="*/ 1351760 h 1620000"/>
              <a:gd name="connsiteX3" fmla="*/ 461978 w 1620000"/>
              <a:gd name="connsiteY3" fmla="*/ 268240 h 1620000"/>
              <a:gd name="connsiteX4" fmla="*/ 1351760 w 1620000"/>
              <a:gd name="connsiteY4" fmla="*/ 1158023 h 1620000"/>
              <a:gd name="connsiteX5" fmla="*/ 1351760 w 1620000"/>
              <a:gd name="connsiteY5" fmla="*/ 268240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68240" y="461978"/>
                </a:moveTo>
                <a:lnTo>
                  <a:pt x="268240" y="1351760"/>
                </a:lnTo>
                <a:lnTo>
                  <a:pt x="1158022" y="1351760"/>
                </a:lnTo>
                <a:close/>
                <a:moveTo>
                  <a:pt x="461978" y="268240"/>
                </a:moveTo>
                <a:lnTo>
                  <a:pt x="1351760" y="1158023"/>
                </a:lnTo>
                <a:lnTo>
                  <a:pt x="1351760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0A5BF31C-C0D0-45B3-BBE5-2A139E6213DE}"/>
              </a:ext>
            </a:extLst>
          </p:cNvPr>
          <p:cNvSpPr/>
          <p:nvPr/>
        </p:nvSpPr>
        <p:spPr>
          <a:xfrm>
            <a:off x="401848" y="2765667"/>
            <a:ext cx="1620000" cy="1620000"/>
          </a:xfrm>
          <a:custGeom>
            <a:avLst/>
            <a:gdLst>
              <a:gd name="connsiteX0" fmla="*/ 810000 w 1620000"/>
              <a:gd name="connsiteY0" fmla="*/ 914481 h 1620000"/>
              <a:gd name="connsiteX1" fmla="*/ 259369 w 1620000"/>
              <a:gd name="connsiteY1" fmla="*/ 1465112 h 1620000"/>
              <a:gd name="connsiteX2" fmla="*/ 1360631 w 1620000"/>
              <a:gd name="connsiteY2" fmla="*/ 1465112 h 1620000"/>
              <a:gd name="connsiteX3" fmla="*/ 1465112 w 1620000"/>
              <a:gd name="connsiteY3" fmla="*/ 259369 h 1620000"/>
              <a:gd name="connsiteX4" fmla="*/ 914481 w 1620000"/>
              <a:gd name="connsiteY4" fmla="*/ 810000 h 1620000"/>
              <a:gd name="connsiteX5" fmla="*/ 1465112 w 1620000"/>
              <a:gd name="connsiteY5" fmla="*/ 1360631 h 1620000"/>
              <a:gd name="connsiteX6" fmla="*/ 154888 w 1620000"/>
              <a:gd name="connsiteY6" fmla="*/ 259369 h 1620000"/>
              <a:gd name="connsiteX7" fmla="*/ 154888 w 1620000"/>
              <a:gd name="connsiteY7" fmla="*/ 1360631 h 1620000"/>
              <a:gd name="connsiteX8" fmla="*/ 705519 w 1620000"/>
              <a:gd name="connsiteY8" fmla="*/ 810000 h 1620000"/>
              <a:gd name="connsiteX9" fmla="*/ 259369 w 1620000"/>
              <a:gd name="connsiteY9" fmla="*/ 154888 h 1620000"/>
              <a:gd name="connsiteX10" fmla="*/ 810000 w 1620000"/>
              <a:gd name="connsiteY10" fmla="*/ 705519 h 1620000"/>
              <a:gd name="connsiteX11" fmla="*/ 1360631 w 1620000"/>
              <a:gd name="connsiteY11" fmla="*/ 154888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14481"/>
                </a:moveTo>
                <a:lnTo>
                  <a:pt x="259369" y="1465112"/>
                </a:lnTo>
                <a:lnTo>
                  <a:pt x="1360631" y="1465112"/>
                </a:lnTo>
                <a:close/>
                <a:moveTo>
                  <a:pt x="1465112" y="259369"/>
                </a:moveTo>
                <a:lnTo>
                  <a:pt x="914481" y="810000"/>
                </a:lnTo>
                <a:lnTo>
                  <a:pt x="1465112" y="1360631"/>
                </a:lnTo>
                <a:close/>
                <a:moveTo>
                  <a:pt x="154888" y="259369"/>
                </a:moveTo>
                <a:lnTo>
                  <a:pt x="154888" y="1360631"/>
                </a:lnTo>
                <a:lnTo>
                  <a:pt x="705519" y="810000"/>
                </a:lnTo>
                <a:close/>
                <a:moveTo>
                  <a:pt x="259369" y="154888"/>
                </a:moveTo>
                <a:lnTo>
                  <a:pt x="810000" y="705519"/>
                </a:lnTo>
                <a:lnTo>
                  <a:pt x="1360631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DFA5E502-539F-4819-930E-F44635D685F1}"/>
              </a:ext>
            </a:extLst>
          </p:cNvPr>
          <p:cNvSpPr/>
          <p:nvPr/>
        </p:nvSpPr>
        <p:spPr>
          <a:xfrm>
            <a:off x="6031107" y="833351"/>
            <a:ext cx="1620000" cy="1620000"/>
          </a:xfrm>
          <a:custGeom>
            <a:avLst/>
            <a:gdLst>
              <a:gd name="connsiteX0" fmla="*/ 45344 w 1620000"/>
              <a:gd name="connsiteY0" fmla="*/ 77758 h 1620000"/>
              <a:gd name="connsiteX1" fmla="*/ 45344 w 1620000"/>
              <a:gd name="connsiteY1" fmla="*/ 1574656 h 1620000"/>
              <a:gd name="connsiteX2" fmla="*/ 1542242 w 1620000"/>
              <a:gd name="connsiteY2" fmla="*/ 1574656 h 1620000"/>
              <a:gd name="connsiteX3" fmla="*/ 77758 w 1620000"/>
              <a:gd name="connsiteY3" fmla="*/ 45344 h 1620000"/>
              <a:gd name="connsiteX4" fmla="*/ 1574656 w 1620000"/>
              <a:gd name="connsiteY4" fmla="*/ 1542242 h 1620000"/>
              <a:gd name="connsiteX5" fmla="*/ 1574656 w 1620000"/>
              <a:gd name="connsiteY5" fmla="*/ 45344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45344" y="77758"/>
                </a:moveTo>
                <a:lnTo>
                  <a:pt x="45344" y="1574656"/>
                </a:lnTo>
                <a:lnTo>
                  <a:pt x="1542242" y="1574656"/>
                </a:lnTo>
                <a:close/>
                <a:moveTo>
                  <a:pt x="77758" y="45344"/>
                </a:moveTo>
                <a:lnTo>
                  <a:pt x="1574656" y="1542242"/>
                </a:lnTo>
                <a:lnTo>
                  <a:pt x="1574656" y="45344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0" name="フリーフォーム: 図形 139">
            <a:extLst>
              <a:ext uri="{FF2B5EF4-FFF2-40B4-BE49-F238E27FC236}">
                <a16:creationId xmlns:a16="http://schemas.microsoft.com/office/drawing/2014/main" id="{4D15096E-B7C8-45B7-B932-2B13FB5ED04E}"/>
              </a:ext>
            </a:extLst>
          </p:cNvPr>
          <p:cNvSpPr/>
          <p:nvPr/>
        </p:nvSpPr>
        <p:spPr>
          <a:xfrm>
            <a:off x="6026556" y="4741321"/>
            <a:ext cx="1620000" cy="1620000"/>
          </a:xfrm>
          <a:custGeom>
            <a:avLst/>
            <a:gdLst>
              <a:gd name="connsiteX0" fmla="*/ 268240 w 1620000"/>
              <a:gd name="connsiteY0" fmla="*/ 461978 h 1620000"/>
              <a:gd name="connsiteX1" fmla="*/ 268240 w 1620000"/>
              <a:gd name="connsiteY1" fmla="*/ 1351760 h 1620000"/>
              <a:gd name="connsiteX2" fmla="*/ 1158022 w 1620000"/>
              <a:gd name="connsiteY2" fmla="*/ 1351760 h 1620000"/>
              <a:gd name="connsiteX3" fmla="*/ 461978 w 1620000"/>
              <a:gd name="connsiteY3" fmla="*/ 268240 h 1620000"/>
              <a:gd name="connsiteX4" fmla="*/ 1351760 w 1620000"/>
              <a:gd name="connsiteY4" fmla="*/ 1158023 h 1620000"/>
              <a:gd name="connsiteX5" fmla="*/ 1351760 w 1620000"/>
              <a:gd name="connsiteY5" fmla="*/ 268240 h 1620000"/>
              <a:gd name="connsiteX6" fmla="*/ 0 w 1620000"/>
              <a:gd name="connsiteY6" fmla="*/ 0 h 1620000"/>
              <a:gd name="connsiteX7" fmla="*/ 1620000 w 1620000"/>
              <a:gd name="connsiteY7" fmla="*/ 0 h 1620000"/>
              <a:gd name="connsiteX8" fmla="*/ 1620000 w 1620000"/>
              <a:gd name="connsiteY8" fmla="*/ 1620000 h 1620000"/>
              <a:gd name="connsiteX9" fmla="*/ 0 w 1620000"/>
              <a:gd name="connsiteY9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0000" h="1620000">
                <a:moveTo>
                  <a:pt x="268240" y="461978"/>
                </a:moveTo>
                <a:lnTo>
                  <a:pt x="268240" y="1351760"/>
                </a:lnTo>
                <a:lnTo>
                  <a:pt x="1158022" y="1351760"/>
                </a:lnTo>
                <a:close/>
                <a:moveTo>
                  <a:pt x="461978" y="268240"/>
                </a:moveTo>
                <a:lnTo>
                  <a:pt x="1351760" y="1158023"/>
                </a:lnTo>
                <a:lnTo>
                  <a:pt x="1351760" y="268240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1" name="フリーフォーム: 図形 140">
            <a:extLst>
              <a:ext uri="{FF2B5EF4-FFF2-40B4-BE49-F238E27FC236}">
                <a16:creationId xmlns:a16="http://schemas.microsoft.com/office/drawing/2014/main" id="{A9809695-6464-4903-BDCD-AD2483C8EE0E}"/>
              </a:ext>
            </a:extLst>
          </p:cNvPr>
          <p:cNvSpPr/>
          <p:nvPr/>
        </p:nvSpPr>
        <p:spPr>
          <a:xfrm>
            <a:off x="6026556" y="2765667"/>
            <a:ext cx="1620000" cy="1620000"/>
          </a:xfrm>
          <a:custGeom>
            <a:avLst/>
            <a:gdLst>
              <a:gd name="connsiteX0" fmla="*/ 810000 w 1620000"/>
              <a:gd name="connsiteY0" fmla="*/ 914481 h 1620000"/>
              <a:gd name="connsiteX1" fmla="*/ 259369 w 1620000"/>
              <a:gd name="connsiteY1" fmla="*/ 1465112 h 1620000"/>
              <a:gd name="connsiteX2" fmla="*/ 1360631 w 1620000"/>
              <a:gd name="connsiteY2" fmla="*/ 1465112 h 1620000"/>
              <a:gd name="connsiteX3" fmla="*/ 1465112 w 1620000"/>
              <a:gd name="connsiteY3" fmla="*/ 259369 h 1620000"/>
              <a:gd name="connsiteX4" fmla="*/ 914481 w 1620000"/>
              <a:gd name="connsiteY4" fmla="*/ 810000 h 1620000"/>
              <a:gd name="connsiteX5" fmla="*/ 1465112 w 1620000"/>
              <a:gd name="connsiteY5" fmla="*/ 1360631 h 1620000"/>
              <a:gd name="connsiteX6" fmla="*/ 154888 w 1620000"/>
              <a:gd name="connsiteY6" fmla="*/ 259369 h 1620000"/>
              <a:gd name="connsiteX7" fmla="*/ 154888 w 1620000"/>
              <a:gd name="connsiteY7" fmla="*/ 1360631 h 1620000"/>
              <a:gd name="connsiteX8" fmla="*/ 705519 w 1620000"/>
              <a:gd name="connsiteY8" fmla="*/ 810000 h 1620000"/>
              <a:gd name="connsiteX9" fmla="*/ 259369 w 1620000"/>
              <a:gd name="connsiteY9" fmla="*/ 154888 h 1620000"/>
              <a:gd name="connsiteX10" fmla="*/ 810000 w 1620000"/>
              <a:gd name="connsiteY10" fmla="*/ 705519 h 1620000"/>
              <a:gd name="connsiteX11" fmla="*/ 1360631 w 1620000"/>
              <a:gd name="connsiteY11" fmla="*/ 154888 h 1620000"/>
              <a:gd name="connsiteX12" fmla="*/ 0 w 1620000"/>
              <a:gd name="connsiteY12" fmla="*/ 0 h 1620000"/>
              <a:gd name="connsiteX13" fmla="*/ 1620000 w 1620000"/>
              <a:gd name="connsiteY13" fmla="*/ 0 h 1620000"/>
              <a:gd name="connsiteX14" fmla="*/ 1620000 w 1620000"/>
              <a:gd name="connsiteY14" fmla="*/ 1620000 h 1620000"/>
              <a:gd name="connsiteX15" fmla="*/ 0 w 1620000"/>
              <a:gd name="connsiteY15" fmla="*/ 162000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0000" h="1620000">
                <a:moveTo>
                  <a:pt x="810000" y="914481"/>
                </a:moveTo>
                <a:lnTo>
                  <a:pt x="259369" y="1465112"/>
                </a:lnTo>
                <a:lnTo>
                  <a:pt x="1360631" y="1465112"/>
                </a:lnTo>
                <a:close/>
                <a:moveTo>
                  <a:pt x="1465112" y="259369"/>
                </a:moveTo>
                <a:lnTo>
                  <a:pt x="914481" y="810000"/>
                </a:lnTo>
                <a:lnTo>
                  <a:pt x="1465112" y="1360631"/>
                </a:lnTo>
                <a:close/>
                <a:moveTo>
                  <a:pt x="154888" y="259369"/>
                </a:moveTo>
                <a:lnTo>
                  <a:pt x="154888" y="1360631"/>
                </a:lnTo>
                <a:lnTo>
                  <a:pt x="705519" y="810000"/>
                </a:lnTo>
                <a:close/>
                <a:moveTo>
                  <a:pt x="259369" y="154888"/>
                </a:moveTo>
                <a:lnTo>
                  <a:pt x="810000" y="705519"/>
                </a:lnTo>
                <a:lnTo>
                  <a:pt x="1360631" y="154888"/>
                </a:lnTo>
                <a:close/>
                <a:moveTo>
                  <a:pt x="0" y="0"/>
                </a:moveTo>
                <a:lnTo>
                  <a:pt x="1620000" y="0"/>
                </a:lnTo>
                <a:lnTo>
                  <a:pt x="1620000" y="1620000"/>
                </a:lnTo>
                <a:lnTo>
                  <a:pt x="0" y="162000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7DD3FA05-6051-407C-909D-A1A415DEED81}"/>
              </a:ext>
            </a:extLst>
          </p:cNvPr>
          <p:cNvGrpSpPr/>
          <p:nvPr/>
        </p:nvGrpSpPr>
        <p:grpSpPr>
          <a:xfrm>
            <a:off x="6124582" y="5212627"/>
            <a:ext cx="1368202" cy="715944"/>
            <a:chOff x="7686605" y="1423501"/>
            <a:chExt cx="1622403" cy="848962"/>
          </a:xfrm>
        </p:grpSpPr>
        <p:sp>
          <p:nvSpPr>
            <p:cNvPr id="143" name="台形 142">
              <a:extLst>
                <a:ext uri="{FF2B5EF4-FFF2-40B4-BE49-F238E27FC236}">
                  <a16:creationId xmlns:a16="http://schemas.microsoft.com/office/drawing/2014/main" id="{809E8556-FEB8-471E-89B8-113237FD3A80}"/>
                </a:ext>
              </a:extLst>
            </p:cNvPr>
            <p:cNvSpPr/>
            <p:nvPr/>
          </p:nvSpPr>
          <p:spPr>
            <a:xfrm flipH="1">
              <a:off x="8067674" y="1442829"/>
              <a:ext cx="1002029" cy="323106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44" name="フリーフォーム 464">
              <a:extLst>
                <a:ext uri="{FF2B5EF4-FFF2-40B4-BE49-F238E27FC236}">
                  <a16:creationId xmlns:a16="http://schemas.microsoft.com/office/drawing/2014/main" id="{931C0D21-3B56-430E-B5A1-2CDAABEE2DAE}"/>
                </a:ext>
              </a:extLst>
            </p:cNvPr>
            <p:cNvSpPr/>
            <p:nvPr/>
          </p:nvSpPr>
          <p:spPr bwMode="auto">
            <a:xfrm flipH="1">
              <a:off x="7731186" y="1423501"/>
              <a:ext cx="1538594" cy="657424"/>
            </a:xfrm>
            <a:custGeom>
              <a:avLst/>
              <a:gdLst>
                <a:gd name="connsiteX0" fmla="*/ 1025016 w 1538594"/>
                <a:gd name="connsiteY0" fmla="*/ 31662 h 657424"/>
                <a:gd name="connsiteX1" fmla="*/ 1065766 w 1538594"/>
                <a:gd name="connsiteY1" fmla="*/ 328704 h 657424"/>
                <a:gd name="connsiteX2" fmla="*/ 695317 w 1538594"/>
                <a:gd name="connsiteY2" fmla="*/ 328704 h 657424"/>
                <a:gd name="connsiteX3" fmla="*/ 687416 w 1538594"/>
                <a:gd name="connsiteY3" fmla="*/ 31663 h 657424"/>
                <a:gd name="connsiteX4" fmla="*/ 636446 w 1538594"/>
                <a:gd name="connsiteY4" fmla="*/ 31663 h 657424"/>
                <a:gd name="connsiteX5" fmla="*/ 628545 w 1538594"/>
                <a:gd name="connsiteY5" fmla="*/ 328704 h 657424"/>
                <a:gd name="connsiteX6" fmla="*/ 213743 w 1538594"/>
                <a:gd name="connsiteY6" fmla="*/ 328704 h 657424"/>
                <a:gd name="connsiteX7" fmla="*/ 310995 w 1538594"/>
                <a:gd name="connsiteY7" fmla="*/ 31662 h 657424"/>
                <a:gd name="connsiteX8" fmla="*/ 1089918 w 1538594"/>
                <a:gd name="connsiteY8" fmla="*/ 0 h 657424"/>
                <a:gd name="connsiteX9" fmla="*/ 252982 w 1538594"/>
                <a:gd name="connsiteY9" fmla="*/ 0 h 657424"/>
                <a:gd name="connsiteX10" fmla="*/ 146483 w 1538594"/>
                <a:gd name="connsiteY10" fmla="*/ 325288 h 657424"/>
                <a:gd name="connsiteX11" fmla="*/ 61173 w 1538594"/>
                <a:gd name="connsiteY11" fmla="*/ 325288 h 657424"/>
                <a:gd name="connsiteX12" fmla="*/ 0 w 1538594"/>
                <a:gd name="connsiteY12" fmla="*/ 386461 h 657424"/>
                <a:gd name="connsiteX13" fmla="*/ 0 w 1538594"/>
                <a:gd name="connsiteY13" fmla="*/ 596251 h 657424"/>
                <a:gd name="connsiteX14" fmla="*/ 61173 w 1538594"/>
                <a:gd name="connsiteY14" fmla="*/ 657424 h 657424"/>
                <a:gd name="connsiteX15" fmla="*/ 1477421 w 1538594"/>
                <a:gd name="connsiteY15" fmla="*/ 657424 h 657424"/>
                <a:gd name="connsiteX16" fmla="*/ 1538594 w 1538594"/>
                <a:gd name="connsiteY16" fmla="*/ 596251 h 657424"/>
                <a:gd name="connsiteX17" fmla="*/ 1538594 w 1538594"/>
                <a:gd name="connsiteY17" fmla="*/ 386461 h 657424"/>
                <a:gd name="connsiteX18" fmla="*/ 1477421 w 1538594"/>
                <a:gd name="connsiteY18" fmla="*/ 325288 h 657424"/>
                <a:gd name="connsiteX19" fmla="*/ 1198081 w 1538594"/>
                <a:gd name="connsiteY19" fmla="*/ 325288 h 657424"/>
                <a:gd name="connsiteX20" fmla="*/ 1199199 w 1538594"/>
                <a:gd name="connsiteY20" fmla="*/ 328704 h 657424"/>
                <a:gd name="connsiteX21" fmla="*/ 1101269 w 1538594"/>
                <a:gd name="connsiteY21" fmla="*/ 328704 h 657424"/>
                <a:gd name="connsiteX22" fmla="*/ 1060519 w 1538594"/>
                <a:gd name="connsiteY22" fmla="*/ 31662 h 657424"/>
                <a:gd name="connsiteX23" fmla="*/ 1100284 w 1538594"/>
                <a:gd name="connsiteY23" fmla="*/ 31662 h 65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38594" h="657424">
                  <a:moveTo>
                    <a:pt x="1025016" y="31662"/>
                  </a:moveTo>
                  <a:lnTo>
                    <a:pt x="1065766" y="328704"/>
                  </a:lnTo>
                  <a:lnTo>
                    <a:pt x="695317" y="328704"/>
                  </a:lnTo>
                  <a:lnTo>
                    <a:pt x="687416" y="31663"/>
                  </a:lnTo>
                  <a:lnTo>
                    <a:pt x="636446" y="31663"/>
                  </a:lnTo>
                  <a:lnTo>
                    <a:pt x="628545" y="328704"/>
                  </a:lnTo>
                  <a:lnTo>
                    <a:pt x="213743" y="328704"/>
                  </a:lnTo>
                  <a:lnTo>
                    <a:pt x="310995" y="31662"/>
                  </a:lnTo>
                  <a:close/>
                  <a:moveTo>
                    <a:pt x="1089918" y="0"/>
                  </a:moveTo>
                  <a:lnTo>
                    <a:pt x="252982" y="0"/>
                  </a:lnTo>
                  <a:lnTo>
                    <a:pt x="146483" y="325288"/>
                  </a:lnTo>
                  <a:lnTo>
                    <a:pt x="61173" y="325288"/>
                  </a:lnTo>
                  <a:cubicBezTo>
                    <a:pt x="27388" y="325288"/>
                    <a:pt x="0" y="352676"/>
                    <a:pt x="0" y="386461"/>
                  </a:cubicBezTo>
                  <a:lnTo>
                    <a:pt x="0" y="596251"/>
                  </a:lnTo>
                  <a:cubicBezTo>
                    <a:pt x="0" y="630036"/>
                    <a:pt x="27388" y="657424"/>
                    <a:pt x="61173" y="657424"/>
                  </a:cubicBezTo>
                  <a:lnTo>
                    <a:pt x="1477421" y="657424"/>
                  </a:lnTo>
                  <a:cubicBezTo>
                    <a:pt x="1511206" y="657424"/>
                    <a:pt x="1538594" y="630036"/>
                    <a:pt x="1538594" y="596251"/>
                  </a:cubicBezTo>
                  <a:lnTo>
                    <a:pt x="1538594" y="386461"/>
                  </a:lnTo>
                  <a:cubicBezTo>
                    <a:pt x="1538594" y="352676"/>
                    <a:pt x="1511206" y="325288"/>
                    <a:pt x="1477421" y="325288"/>
                  </a:cubicBezTo>
                  <a:lnTo>
                    <a:pt x="1198081" y="325288"/>
                  </a:lnTo>
                  <a:lnTo>
                    <a:pt x="1199199" y="328704"/>
                  </a:lnTo>
                  <a:lnTo>
                    <a:pt x="1101269" y="328704"/>
                  </a:lnTo>
                  <a:lnTo>
                    <a:pt x="1060519" y="31662"/>
                  </a:lnTo>
                  <a:lnTo>
                    <a:pt x="1100284" y="3166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85692A60-346E-465C-A238-BDC0FA24029F}"/>
                </a:ext>
              </a:extLst>
            </p:cNvPr>
            <p:cNvGrpSpPr/>
            <p:nvPr/>
          </p:nvGrpSpPr>
          <p:grpSpPr>
            <a:xfrm>
              <a:off x="7759248" y="1684526"/>
              <a:ext cx="1509818" cy="587937"/>
              <a:chOff x="480136" y="1821138"/>
              <a:chExt cx="1509818" cy="587937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349FD7F1-81D2-4681-8F1B-79E85D961789}"/>
                  </a:ext>
                </a:extLst>
              </p:cNvPr>
              <p:cNvGrpSpPr/>
              <p:nvPr/>
            </p:nvGrpSpPr>
            <p:grpSpPr>
              <a:xfrm flipH="1">
                <a:off x="480136" y="1954000"/>
                <a:ext cx="1509818" cy="183768"/>
                <a:chOff x="447435" y="1954000"/>
                <a:chExt cx="1509818" cy="183768"/>
              </a:xfrm>
            </p:grpSpPr>
            <p:sp>
              <p:nvSpPr>
                <p:cNvPr id="155" name="円/楕円 165">
                  <a:extLst>
                    <a:ext uri="{FF2B5EF4-FFF2-40B4-BE49-F238E27FC236}">
                      <a16:creationId xmlns:a16="http://schemas.microsoft.com/office/drawing/2014/main" id="{EC33C136-C183-48B6-8873-A1A555739FBB}"/>
                    </a:ext>
                  </a:extLst>
                </p:cNvPr>
                <p:cNvSpPr/>
                <p:nvPr/>
              </p:nvSpPr>
              <p:spPr>
                <a:xfrm>
                  <a:off x="1916602" y="1960895"/>
                  <a:ext cx="40651" cy="128943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角丸四角形 476">
                  <a:extLst>
                    <a:ext uri="{FF2B5EF4-FFF2-40B4-BE49-F238E27FC236}">
                      <a16:creationId xmlns:a16="http://schemas.microsoft.com/office/drawing/2014/main" id="{3A493E8E-3472-4324-AEE1-F4577AF13376}"/>
                    </a:ext>
                  </a:extLst>
                </p:cNvPr>
                <p:cNvSpPr/>
                <p:nvPr/>
              </p:nvSpPr>
              <p:spPr bwMode="auto">
                <a:xfrm>
                  <a:off x="1752360" y="1954000"/>
                  <a:ext cx="66675" cy="45719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7" name="角丸四角形 477">
                  <a:extLst>
                    <a:ext uri="{FF2B5EF4-FFF2-40B4-BE49-F238E27FC236}">
                      <a16:creationId xmlns:a16="http://schemas.microsoft.com/office/drawing/2014/main" id="{B9801C4E-4DBF-45AD-84F5-9A9209DFA585}"/>
                    </a:ext>
                  </a:extLst>
                </p:cNvPr>
                <p:cNvSpPr/>
                <p:nvPr/>
              </p:nvSpPr>
              <p:spPr bwMode="auto">
                <a:xfrm>
                  <a:off x="1170250" y="1954000"/>
                  <a:ext cx="96890" cy="45719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8" name="角丸四角形 478">
                  <a:extLst>
                    <a:ext uri="{FF2B5EF4-FFF2-40B4-BE49-F238E27FC236}">
                      <a16:creationId xmlns:a16="http://schemas.microsoft.com/office/drawing/2014/main" id="{A46E91DD-2820-4F84-A2BE-EA04A76AB3E9}"/>
                    </a:ext>
                  </a:extLst>
                </p:cNvPr>
                <p:cNvSpPr/>
                <p:nvPr/>
              </p:nvSpPr>
              <p:spPr bwMode="auto">
                <a:xfrm>
                  <a:off x="447435" y="1985808"/>
                  <a:ext cx="70516" cy="59950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9" name="角丸四角形 479">
                  <a:extLst>
                    <a:ext uri="{FF2B5EF4-FFF2-40B4-BE49-F238E27FC236}">
                      <a16:creationId xmlns:a16="http://schemas.microsoft.com/office/drawing/2014/main" id="{BB223B1D-3ABF-476A-81E3-021A7A5353CF}"/>
                    </a:ext>
                  </a:extLst>
                </p:cNvPr>
                <p:cNvSpPr/>
                <p:nvPr/>
              </p:nvSpPr>
              <p:spPr bwMode="auto">
                <a:xfrm>
                  <a:off x="447435" y="2042958"/>
                  <a:ext cx="70516" cy="94810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52" name="角丸四角形 472">
                <a:extLst>
                  <a:ext uri="{FF2B5EF4-FFF2-40B4-BE49-F238E27FC236}">
                    <a16:creationId xmlns:a16="http://schemas.microsoft.com/office/drawing/2014/main" id="{1CD2364A-B4CD-46E2-B0E2-F9D7DEDB2921}"/>
                  </a:ext>
                </a:extLst>
              </p:cNvPr>
              <p:cNvSpPr/>
              <p:nvPr/>
            </p:nvSpPr>
            <p:spPr bwMode="auto">
              <a:xfrm flipH="1">
                <a:off x="877846" y="1821138"/>
                <a:ext cx="97593" cy="79997"/>
              </a:xfrm>
              <a:prstGeom prst="roundRect">
                <a:avLst>
                  <a:gd name="adj" fmla="val 3571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パイ 158">
                <a:extLst>
                  <a:ext uri="{FF2B5EF4-FFF2-40B4-BE49-F238E27FC236}">
                    <a16:creationId xmlns:a16="http://schemas.microsoft.com/office/drawing/2014/main" id="{388968E6-1E54-47AC-8BAF-D55DEA8EE331}"/>
                  </a:ext>
                </a:extLst>
              </p:cNvPr>
              <p:cNvSpPr/>
              <p:nvPr/>
            </p:nvSpPr>
            <p:spPr bwMode="auto">
              <a:xfrm>
                <a:off x="584812" y="2053164"/>
                <a:ext cx="355911" cy="355911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パイ 155">
                <a:extLst>
                  <a:ext uri="{FF2B5EF4-FFF2-40B4-BE49-F238E27FC236}">
                    <a16:creationId xmlns:a16="http://schemas.microsoft.com/office/drawing/2014/main" id="{110D8BD2-2AF3-4F5E-9E2A-6087B1C540DA}"/>
                  </a:ext>
                </a:extLst>
              </p:cNvPr>
              <p:cNvSpPr/>
              <p:nvPr/>
            </p:nvSpPr>
            <p:spPr bwMode="auto">
              <a:xfrm>
                <a:off x="1516357" y="2053164"/>
                <a:ext cx="355911" cy="355911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46" name="角丸四角形 466">
              <a:extLst>
                <a:ext uri="{FF2B5EF4-FFF2-40B4-BE49-F238E27FC236}">
                  <a16:creationId xmlns:a16="http://schemas.microsoft.com/office/drawing/2014/main" id="{0305391A-6632-44E2-892F-3F7B52C8C5CB}"/>
                </a:ext>
              </a:extLst>
            </p:cNvPr>
            <p:cNvSpPr/>
            <p:nvPr/>
          </p:nvSpPr>
          <p:spPr>
            <a:xfrm flipH="1">
              <a:off x="7686605" y="198988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47" name="円/楕円 159">
              <a:extLst>
                <a:ext uri="{FF2B5EF4-FFF2-40B4-BE49-F238E27FC236}">
                  <a16:creationId xmlns:a16="http://schemas.microsoft.com/office/drawing/2014/main" id="{20117BBA-602B-4CAE-8158-64CA4304FDE2}"/>
                </a:ext>
              </a:extLst>
            </p:cNvPr>
            <p:cNvSpPr/>
            <p:nvPr/>
          </p:nvSpPr>
          <p:spPr>
            <a:xfrm flipH="1">
              <a:off x="7897466" y="1932937"/>
              <a:ext cx="288825" cy="2888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48" name="円/楕円 160">
              <a:extLst>
                <a:ext uri="{FF2B5EF4-FFF2-40B4-BE49-F238E27FC236}">
                  <a16:creationId xmlns:a16="http://schemas.microsoft.com/office/drawing/2014/main" id="{58199F07-4BCC-4806-BF3B-56E77D8F5E6D}"/>
                </a:ext>
              </a:extLst>
            </p:cNvPr>
            <p:cNvSpPr/>
            <p:nvPr/>
          </p:nvSpPr>
          <p:spPr>
            <a:xfrm flipH="1">
              <a:off x="7962584" y="1997360"/>
              <a:ext cx="158591" cy="15859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49" name="円/楕円 156">
              <a:extLst>
                <a:ext uri="{FF2B5EF4-FFF2-40B4-BE49-F238E27FC236}">
                  <a16:creationId xmlns:a16="http://schemas.microsoft.com/office/drawing/2014/main" id="{F249DCE3-04FA-4633-B581-B0C1BF4D883D}"/>
                </a:ext>
              </a:extLst>
            </p:cNvPr>
            <p:cNvSpPr/>
            <p:nvPr/>
          </p:nvSpPr>
          <p:spPr>
            <a:xfrm flipH="1">
              <a:off x="8829011" y="1932937"/>
              <a:ext cx="288825" cy="2888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0" name="円/楕円 157">
              <a:extLst>
                <a:ext uri="{FF2B5EF4-FFF2-40B4-BE49-F238E27FC236}">
                  <a16:creationId xmlns:a16="http://schemas.microsoft.com/office/drawing/2014/main" id="{5F57C418-284D-483F-9C91-569208FE0BFC}"/>
                </a:ext>
              </a:extLst>
            </p:cNvPr>
            <p:cNvSpPr/>
            <p:nvPr/>
          </p:nvSpPr>
          <p:spPr>
            <a:xfrm flipH="1">
              <a:off x="8894129" y="1997360"/>
              <a:ext cx="158591" cy="15859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2" name="矢印: 右 1">
            <a:extLst>
              <a:ext uri="{FF2B5EF4-FFF2-40B4-BE49-F238E27FC236}">
                <a16:creationId xmlns:a16="http://schemas.microsoft.com/office/drawing/2014/main" id="{A8B767FE-868D-422F-A4F8-4A680D21E24D}"/>
              </a:ext>
            </a:extLst>
          </p:cNvPr>
          <p:cNvSpPr/>
          <p:nvPr/>
        </p:nvSpPr>
        <p:spPr>
          <a:xfrm>
            <a:off x="4567866" y="1422492"/>
            <a:ext cx="762000" cy="4953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8824DA-EC13-4BA1-9754-7D78A8945849}"/>
              </a:ext>
            </a:extLst>
          </p:cNvPr>
          <p:cNvSpPr txBox="1"/>
          <p:nvPr/>
        </p:nvSpPr>
        <p:spPr>
          <a:xfrm>
            <a:off x="4509105" y="10299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重ねる</a:t>
            </a:r>
          </a:p>
        </p:txBody>
      </p:sp>
      <p:sp>
        <p:nvSpPr>
          <p:cNvPr id="160" name="矢印: 右 159">
            <a:extLst>
              <a:ext uri="{FF2B5EF4-FFF2-40B4-BE49-F238E27FC236}">
                <a16:creationId xmlns:a16="http://schemas.microsoft.com/office/drawing/2014/main" id="{161E82C3-6659-4E77-A982-640D092F4A67}"/>
              </a:ext>
            </a:extLst>
          </p:cNvPr>
          <p:cNvSpPr/>
          <p:nvPr/>
        </p:nvSpPr>
        <p:spPr>
          <a:xfrm>
            <a:off x="4567866" y="3517992"/>
            <a:ext cx="762000" cy="4953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202F3B7D-4308-4135-95BF-2A4E16FB201A}"/>
              </a:ext>
            </a:extLst>
          </p:cNvPr>
          <p:cNvSpPr txBox="1"/>
          <p:nvPr/>
        </p:nvSpPr>
        <p:spPr>
          <a:xfrm>
            <a:off x="4509105" y="31254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重ねる</a:t>
            </a:r>
          </a:p>
        </p:txBody>
      </p:sp>
      <p:sp>
        <p:nvSpPr>
          <p:cNvPr id="162" name="矢印: 右 161">
            <a:extLst>
              <a:ext uri="{FF2B5EF4-FFF2-40B4-BE49-F238E27FC236}">
                <a16:creationId xmlns:a16="http://schemas.microsoft.com/office/drawing/2014/main" id="{D12982CF-5896-4FDA-831E-B086476E91AD}"/>
              </a:ext>
            </a:extLst>
          </p:cNvPr>
          <p:cNvSpPr/>
          <p:nvPr/>
        </p:nvSpPr>
        <p:spPr>
          <a:xfrm>
            <a:off x="4567866" y="5448392"/>
            <a:ext cx="762000" cy="4953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C71BD067-8081-4343-B031-BED2338C4507}"/>
              </a:ext>
            </a:extLst>
          </p:cNvPr>
          <p:cNvSpPr txBox="1"/>
          <p:nvPr/>
        </p:nvSpPr>
        <p:spPr>
          <a:xfrm>
            <a:off x="4509105" y="50558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重ねる</a:t>
            </a:r>
          </a:p>
        </p:txBody>
      </p:sp>
    </p:spTree>
    <p:extLst>
      <p:ext uri="{BB962C8B-B14F-4D97-AF65-F5344CB8AC3E}">
        <p14:creationId xmlns:p14="http://schemas.microsoft.com/office/powerpoint/2010/main" val="2155422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541</TotalTime>
  <Words>3</Words>
  <Application>Microsoft Office PowerPoint</Application>
  <PresentationFormat>A4 210 x 297 mm</PresentationFormat>
  <Paragraphs>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pptxc81_四角形禁止マーク作成用の図形素材</dc:title>
  <dc:subject>pptxc81_四角形禁止マーク作成用の図形素材</dc:subject>
  <dc:creator>でじけろお</dc:creator>
  <cp:revision>1</cp:revision>
  <dcterms:created xsi:type="dcterms:W3CDTF">2018-05-20T00:31:01Z</dcterms:created>
  <dcterms:modified xsi:type="dcterms:W3CDTF">2020-01-30T00:42:18Z</dcterms:modified>
  <cp:version>1</cp:version>
</cp:coreProperties>
</file>